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0" r:id="rId4"/>
    <p:sldId id="268" r:id="rId5"/>
    <p:sldId id="270" r:id="rId6"/>
    <p:sldId id="277" r:id="rId7"/>
    <p:sldId id="283" r:id="rId8"/>
    <p:sldId id="282" r:id="rId9"/>
    <p:sldId id="284" r:id="rId10"/>
    <p:sldId id="285" r:id="rId11"/>
    <p:sldId id="286" r:id="rId12"/>
    <p:sldId id="279" r:id="rId13"/>
    <p:sldId id="278" r:id="rId14"/>
    <p:sldId id="280" r:id="rId15"/>
    <p:sldId id="266" r:id="rId16"/>
    <p:sldId id="287" r:id="rId17"/>
    <p:sldId id="274" r:id="rId18"/>
    <p:sldId id="288" r:id="rId19"/>
    <p:sldId id="263" r:id="rId20"/>
  </p:sldIdLst>
  <p:sldSz cx="9753600" cy="7315200"/>
  <p:notesSz cx="97536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6638E9-7B91-414A-AF1A-51079CC95733}" v="51" dt="2018-11-10T15:25:11.29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varScale="1">
        <p:scale>
          <a:sx n="72" d="100"/>
          <a:sy n="72" d="100"/>
        </p:scale>
        <p:origin x="1786" y="4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Coffield" userId="1ddd50f607c4885f" providerId="LiveId" clId="{EFCC4949-2E89-4C3A-9AED-6409135475F4}"/>
    <pc:docChg chg="undo modSld">
      <pc:chgData name="Emily Coffield" userId="1ddd50f607c4885f" providerId="LiveId" clId="{EFCC4949-2E89-4C3A-9AED-6409135475F4}" dt="2018-11-10T15:38:34.441" v="146" actId="20577"/>
      <pc:docMkLst>
        <pc:docMk/>
      </pc:docMkLst>
      <pc:sldChg chg="modSp">
        <pc:chgData name="Emily Coffield" userId="1ddd50f607c4885f" providerId="LiveId" clId="{EFCC4949-2E89-4C3A-9AED-6409135475F4}" dt="2018-11-10T15:33:51.607" v="48" actId="1076"/>
        <pc:sldMkLst>
          <pc:docMk/>
          <pc:sldMk cId="0" sldId="257"/>
        </pc:sldMkLst>
        <pc:spChg chg="mod">
          <ac:chgData name="Emily Coffield" userId="1ddd50f607c4885f" providerId="LiveId" clId="{EFCC4949-2E89-4C3A-9AED-6409135475F4}" dt="2018-11-10T15:33:33.242" v="35" actId="1076"/>
          <ac:spMkLst>
            <pc:docMk/>
            <pc:sldMk cId="0" sldId="257"/>
            <ac:spMk id="4" creationId="{00000000-0000-0000-0000-000000000000}"/>
          </ac:spMkLst>
        </pc:spChg>
        <pc:spChg chg="mod">
          <ac:chgData name="Emily Coffield" userId="1ddd50f607c4885f" providerId="LiveId" clId="{EFCC4949-2E89-4C3A-9AED-6409135475F4}" dt="2018-11-10T15:33:51.607" v="48" actId="1076"/>
          <ac:spMkLst>
            <pc:docMk/>
            <pc:sldMk cId="0" sldId="257"/>
            <ac:spMk id="6" creationId="{00000000-0000-0000-0000-000000000000}"/>
          </ac:spMkLst>
        </pc:spChg>
        <pc:picChg chg="mod">
          <ac:chgData name="Emily Coffield" userId="1ddd50f607c4885f" providerId="LiveId" clId="{EFCC4949-2E89-4C3A-9AED-6409135475F4}" dt="2018-11-10T15:33:44.269" v="47" actId="1037"/>
          <ac:picMkLst>
            <pc:docMk/>
            <pc:sldMk cId="0" sldId="257"/>
            <ac:picMk id="18" creationId="{CF342562-C59A-4A66-8579-6B698D3892C3}"/>
          </ac:picMkLst>
        </pc:picChg>
        <pc:picChg chg="mod">
          <ac:chgData name="Emily Coffield" userId="1ddd50f607c4885f" providerId="LiveId" clId="{EFCC4949-2E89-4C3A-9AED-6409135475F4}" dt="2018-11-10T15:33:44.269" v="47" actId="1037"/>
          <ac:picMkLst>
            <pc:docMk/>
            <pc:sldMk cId="0" sldId="257"/>
            <ac:picMk id="26" creationId="{A4C8E2E6-8D3C-4CB5-A278-A11033B38D28}"/>
          </ac:picMkLst>
        </pc:picChg>
        <pc:picChg chg="mod">
          <ac:chgData name="Emily Coffield" userId="1ddd50f607c4885f" providerId="LiveId" clId="{EFCC4949-2E89-4C3A-9AED-6409135475F4}" dt="2018-11-10T15:33:44.269" v="47" actId="1037"/>
          <ac:picMkLst>
            <pc:docMk/>
            <pc:sldMk cId="0" sldId="257"/>
            <ac:picMk id="32" creationId="{D42B43AD-C1D2-404B-A5AD-687EE0ACE02F}"/>
          </ac:picMkLst>
        </pc:picChg>
      </pc:sldChg>
      <pc:sldChg chg="modSp">
        <pc:chgData name="Emily Coffield" userId="1ddd50f607c4885f" providerId="LiveId" clId="{EFCC4949-2E89-4C3A-9AED-6409135475F4}" dt="2018-11-10T15:34:04.174" v="55" actId="14100"/>
        <pc:sldMkLst>
          <pc:docMk/>
          <pc:sldMk cId="0" sldId="260"/>
        </pc:sldMkLst>
        <pc:spChg chg="mod">
          <ac:chgData name="Emily Coffield" userId="1ddd50f607c4885f" providerId="LiveId" clId="{EFCC4949-2E89-4C3A-9AED-6409135475F4}" dt="2018-11-10T15:34:04.174" v="55" actId="14100"/>
          <ac:spMkLst>
            <pc:docMk/>
            <pc:sldMk cId="0" sldId="260"/>
            <ac:spMk id="7" creationId="{109A41F3-FE05-4874-ABB3-8BC2532D9118}"/>
          </ac:spMkLst>
        </pc:spChg>
        <pc:spChg chg="mod">
          <ac:chgData name="Emily Coffield" userId="1ddd50f607c4885f" providerId="LiveId" clId="{EFCC4949-2E89-4C3A-9AED-6409135475F4}" dt="2018-11-10T15:34:04.174" v="55" actId="14100"/>
          <ac:spMkLst>
            <pc:docMk/>
            <pc:sldMk cId="0" sldId="260"/>
            <ac:spMk id="9" creationId="{091559F3-8174-455E-91BB-13F871F6675C}"/>
          </ac:spMkLst>
        </pc:spChg>
      </pc:sldChg>
      <pc:sldChg chg="modSp">
        <pc:chgData name="Emily Coffield" userId="1ddd50f607c4885f" providerId="LiveId" clId="{EFCC4949-2E89-4C3A-9AED-6409135475F4}" dt="2018-11-10T15:36:45.489" v="130" actId="20577"/>
        <pc:sldMkLst>
          <pc:docMk/>
          <pc:sldMk cId="3434882851" sldId="268"/>
        </pc:sldMkLst>
        <pc:spChg chg="mod">
          <ac:chgData name="Emily Coffield" userId="1ddd50f607c4885f" providerId="LiveId" clId="{EFCC4949-2E89-4C3A-9AED-6409135475F4}" dt="2018-11-10T15:34:27.535" v="61" actId="1076"/>
          <ac:spMkLst>
            <pc:docMk/>
            <pc:sldMk cId="3434882851" sldId="268"/>
            <ac:spMk id="4" creationId="{00000000-0000-0000-0000-000000000000}"/>
          </ac:spMkLst>
        </pc:spChg>
        <pc:spChg chg="mod">
          <ac:chgData name="Emily Coffield" userId="1ddd50f607c4885f" providerId="LiveId" clId="{EFCC4949-2E89-4C3A-9AED-6409135475F4}" dt="2018-11-10T15:36:45.489" v="130" actId="20577"/>
          <ac:spMkLst>
            <pc:docMk/>
            <pc:sldMk cId="3434882851" sldId="268"/>
            <ac:spMk id="6" creationId="{00000000-0000-0000-0000-000000000000}"/>
          </ac:spMkLst>
        </pc:spChg>
      </pc:sldChg>
      <pc:sldChg chg="modSp">
        <pc:chgData name="Emily Coffield" userId="1ddd50f607c4885f" providerId="LiveId" clId="{EFCC4949-2E89-4C3A-9AED-6409135475F4}" dt="2018-11-10T15:37:09.188" v="134" actId="1035"/>
        <pc:sldMkLst>
          <pc:docMk/>
          <pc:sldMk cId="2289811804" sldId="277"/>
        </pc:sldMkLst>
        <pc:spChg chg="mod">
          <ac:chgData name="Emily Coffield" userId="1ddd50f607c4885f" providerId="LiveId" clId="{EFCC4949-2E89-4C3A-9AED-6409135475F4}" dt="2018-11-10T15:37:09.188" v="134" actId="1035"/>
          <ac:spMkLst>
            <pc:docMk/>
            <pc:sldMk cId="2289811804" sldId="277"/>
            <ac:spMk id="3" creationId="{7CED9E1C-AA18-4FFA-94D1-0E9B8A704E97}"/>
          </ac:spMkLst>
        </pc:spChg>
      </pc:sldChg>
      <pc:sldChg chg="modSp">
        <pc:chgData name="Emily Coffield" userId="1ddd50f607c4885f" providerId="LiveId" clId="{EFCC4949-2E89-4C3A-9AED-6409135475F4}" dt="2018-11-10T15:38:34.441" v="146" actId="20577"/>
        <pc:sldMkLst>
          <pc:docMk/>
          <pc:sldMk cId="2287859890" sldId="280"/>
        </pc:sldMkLst>
        <pc:spChg chg="mod">
          <ac:chgData name="Emily Coffield" userId="1ddd50f607c4885f" providerId="LiveId" clId="{EFCC4949-2E89-4C3A-9AED-6409135475F4}" dt="2018-11-10T15:38:34.441" v="146" actId="20577"/>
          <ac:spMkLst>
            <pc:docMk/>
            <pc:sldMk cId="2287859890" sldId="280"/>
            <ac:spMk id="4" creationId="{18524BB9-5A95-4BE4-87A8-D60E13FFADFE}"/>
          </ac:spMkLst>
        </pc:spChg>
      </pc:sldChg>
      <pc:sldChg chg="modSp">
        <pc:chgData name="Emily Coffield" userId="1ddd50f607c4885f" providerId="LiveId" clId="{EFCC4949-2E89-4C3A-9AED-6409135475F4}" dt="2018-11-10T15:37:38.416" v="144" actId="1036"/>
        <pc:sldMkLst>
          <pc:docMk/>
          <pc:sldMk cId="2867328235" sldId="287"/>
        </pc:sldMkLst>
        <pc:picChg chg="mod">
          <ac:chgData name="Emily Coffield" userId="1ddd50f607c4885f" providerId="LiveId" clId="{EFCC4949-2E89-4C3A-9AED-6409135475F4}" dt="2018-11-10T15:37:38.416" v="144" actId="1036"/>
          <ac:picMkLst>
            <pc:docMk/>
            <pc:sldMk cId="2867328235" sldId="287"/>
            <ac:picMk id="10" creationId="{07BE6CC4-E125-4CF7-8712-676A12AC365A}"/>
          </ac:picMkLst>
        </pc:picChg>
      </pc:sldChg>
    </pc:docChg>
  </pc:docChgLst>
  <pc:docChgLst>
    <pc:chgData name="Emily Coffield" userId="1ddd50f607c4885f" providerId="LiveId" clId="{D56638E9-7B91-414A-AF1A-51079CC95733}"/>
    <pc:docChg chg="undo custSel addSld delSld modSld sldOrd">
      <pc:chgData name="Emily Coffield" userId="1ddd50f607c4885f" providerId="LiveId" clId="{D56638E9-7B91-414A-AF1A-51079CC95733}" dt="2018-11-10T15:26:09.257" v="1393" actId="113"/>
      <pc:docMkLst>
        <pc:docMk/>
      </pc:docMkLst>
      <pc:sldChg chg="addSp">
        <pc:chgData name="Emily Coffield" userId="1ddd50f607c4885f" providerId="LiveId" clId="{D56638E9-7B91-414A-AF1A-51079CC95733}" dt="2018-11-10T14:53:08.609" v="236"/>
        <pc:sldMkLst>
          <pc:docMk/>
          <pc:sldMk cId="0" sldId="257"/>
        </pc:sldMkLst>
        <pc:cxnChg chg="add">
          <ac:chgData name="Emily Coffield" userId="1ddd50f607c4885f" providerId="LiveId" clId="{D56638E9-7B91-414A-AF1A-51079CC95733}" dt="2018-11-10T14:53:08.609" v="236"/>
          <ac:cxnSpMkLst>
            <pc:docMk/>
            <pc:sldMk cId="0" sldId="257"/>
            <ac:cxnSpMk id="11" creationId="{0D8181DB-E1DE-446E-8FA3-05B405889D24}"/>
          </ac:cxnSpMkLst>
        </pc:cxnChg>
      </pc:sldChg>
      <pc:sldChg chg="addSp modSp">
        <pc:chgData name="Emily Coffield" userId="1ddd50f607c4885f" providerId="LiveId" clId="{D56638E9-7B91-414A-AF1A-51079CC95733}" dt="2018-11-10T15:16:42.432" v="1274" actId="1035"/>
        <pc:sldMkLst>
          <pc:docMk/>
          <pc:sldMk cId="0" sldId="260"/>
        </pc:sldMkLst>
        <pc:spChg chg="mod">
          <ac:chgData name="Emily Coffield" userId="1ddd50f607c4885f" providerId="LiveId" clId="{D56638E9-7B91-414A-AF1A-51079CC95733}" dt="2018-11-10T15:16:08.130" v="1259"/>
          <ac:spMkLst>
            <pc:docMk/>
            <pc:sldMk cId="0" sldId="260"/>
            <ac:spMk id="4" creationId="{00000000-0000-0000-0000-000000000000}"/>
          </ac:spMkLst>
        </pc:spChg>
        <pc:spChg chg="add mod">
          <ac:chgData name="Emily Coffield" userId="1ddd50f607c4885f" providerId="LiveId" clId="{D56638E9-7B91-414A-AF1A-51079CC95733}" dt="2018-11-10T15:16:42.432" v="1274" actId="1035"/>
          <ac:spMkLst>
            <pc:docMk/>
            <pc:sldMk cId="0" sldId="260"/>
            <ac:spMk id="7" creationId="{109A41F3-FE05-4874-ABB3-8BC2532D9118}"/>
          </ac:spMkLst>
        </pc:spChg>
        <pc:spChg chg="mod">
          <ac:chgData name="Emily Coffield" userId="1ddd50f607c4885f" providerId="LiveId" clId="{D56638E9-7B91-414A-AF1A-51079CC95733}" dt="2018-11-10T15:16:42.432" v="1274" actId="1035"/>
          <ac:spMkLst>
            <pc:docMk/>
            <pc:sldMk cId="0" sldId="260"/>
            <ac:spMk id="9" creationId="{091559F3-8174-455E-91BB-13F871F6675C}"/>
          </ac:spMkLst>
        </pc:spChg>
      </pc:sldChg>
      <pc:sldChg chg="addSp delSp modSp">
        <pc:chgData name="Emily Coffield" userId="1ddd50f607c4885f" providerId="LiveId" clId="{D56638E9-7B91-414A-AF1A-51079CC95733}" dt="2018-11-10T15:19:36.579" v="1282" actId="1076"/>
        <pc:sldMkLst>
          <pc:docMk/>
          <pc:sldMk cId="0" sldId="266"/>
        </pc:sldMkLst>
        <pc:spChg chg="mod">
          <ac:chgData name="Emily Coffield" userId="1ddd50f607c4885f" providerId="LiveId" clId="{D56638E9-7B91-414A-AF1A-51079CC95733}" dt="2018-11-10T14:48:22.189" v="35" actId="1076"/>
          <ac:spMkLst>
            <pc:docMk/>
            <pc:sldMk cId="0" sldId="266"/>
            <ac:spMk id="2" creationId="{00000000-0000-0000-0000-000000000000}"/>
          </ac:spMkLst>
        </pc:spChg>
        <pc:spChg chg="mod">
          <ac:chgData name="Emily Coffield" userId="1ddd50f607c4885f" providerId="LiveId" clId="{D56638E9-7B91-414A-AF1A-51079CC95733}" dt="2018-11-10T15:14:25.488" v="1252" actId="12"/>
          <ac:spMkLst>
            <pc:docMk/>
            <pc:sldMk cId="0" sldId="266"/>
            <ac:spMk id="3" creationId="{7CED9E1C-AA18-4FFA-94D1-0E9B8A704E97}"/>
          </ac:spMkLst>
        </pc:spChg>
        <pc:spChg chg="add mod">
          <ac:chgData name="Emily Coffield" userId="1ddd50f607c4885f" providerId="LiveId" clId="{D56638E9-7B91-414A-AF1A-51079CC95733}" dt="2018-11-10T14:48:54.310" v="130" actId="1035"/>
          <ac:spMkLst>
            <pc:docMk/>
            <pc:sldMk cId="0" sldId="266"/>
            <ac:spMk id="8" creationId="{592E9F5E-3613-448E-8371-46BF47589C0F}"/>
          </ac:spMkLst>
        </pc:spChg>
        <pc:spChg chg="add">
          <ac:chgData name="Emily Coffield" userId="1ddd50f607c4885f" providerId="LiveId" clId="{D56638E9-7B91-414A-AF1A-51079CC95733}" dt="2018-11-10T15:01:41.785" v="797"/>
          <ac:spMkLst>
            <pc:docMk/>
            <pc:sldMk cId="0" sldId="266"/>
            <ac:spMk id="9" creationId="{883F5564-52CD-480B-9525-5D40677A6D30}"/>
          </ac:spMkLst>
        </pc:spChg>
        <pc:spChg chg="add mod">
          <ac:chgData name="Emily Coffield" userId="1ddd50f607c4885f" providerId="LiveId" clId="{D56638E9-7B91-414A-AF1A-51079CC95733}" dt="2018-11-10T15:14:32.871" v="1253" actId="1076"/>
          <ac:spMkLst>
            <pc:docMk/>
            <pc:sldMk cId="0" sldId="266"/>
            <ac:spMk id="10" creationId="{1F209641-41AD-4F51-909F-9526748C69BD}"/>
          </ac:spMkLst>
        </pc:spChg>
        <pc:graphicFrameChg chg="add del mod modGraphic">
          <ac:chgData name="Emily Coffield" userId="1ddd50f607c4885f" providerId="LiveId" clId="{D56638E9-7B91-414A-AF1A-51079CC95733}" dt="2018-11-10T14:47:25.199" v="13"/>
          <ac:graphicFrameMkLst>
            <pc:docMk/>
            <pc:sldMk cId="0" sldId="266"/>
            <ac:graphicFrameMk id="4" creationId="{B3ED3ED2-E422-4FFE-BBE9-184D4694A9AB}"/>
          </ac:graphicFrameMkLst>
        </pc:graphicFrameChg>
        <pc:graphicFrameChg chg="del mod modGraphic">
          <ac:chgData name="Emily Coffield" userId="1ddd50f607c4885f" providerId="LiveId" clId="{D56638E9-7B91-414A-AF1A-51079CC95733}" dt="2018-11-10T14:47:04.850" v="7" actId="478"/>
          <ac:graphicFrameMkLst>
            <pc:docMk/>
            <pc:sldMk cId="0" sldId="266"/>
            <ac:graphicFrameMk id="6" creationId="{9205328B-F117-4880-BAB2-4A2D808EB681}"/>
          </ac:graphicFrameMkLst>
        </pc:graphicFrameChg>
        <pc:picChg chg="add mod">
          <ac:chgData name="Emily Coffield" userId="1ddd50f607c4885f" providerId="LiveId" clId="{D56638E9-7B91-414A-AF1A-51079CC95733}" dt="2018-11-10T15:19:36.579" v="1282" actId="1076"/>
          <ac:picMkLst>
            <pc:docMk/>
            <pc:sldMk cId="0" sldId="266"/>
            <ac:picMk id="7" creationId="{34323B44-225B-4F73-A2FA-3988E9104120}"/>
          </ac:picMkLst>
        </pc:picChg>
      </pc:sldChg>
      <pc:sldChg chg="addSp modSp">
        <pc:chgData name="Emily Coffield" userId="1ddd50f607c4885f" providerId="LiveId" clId="{D56638E9-7B91-414A-AF1A-51079CC95733}" dt="2018-11-10T15:16:58.604" v="1275" actId="1076"/>
        <pc:sldMkLst>
          <pc:docMk/>
          <pc:sldMk cId="3434882851" sldId="268"/>
        </pc:sldMkLst>
        <pc:spChg chg="mod">
          <ac:chgData name="Emily Coffield" userId="1ddd50f607c4885f" providerId="LiveId" clId="{D56638E9-7B91-414A-AF1A-51079CC95733}" dt="2018-11-10T15:16:58.604" v="1275" actId="1076"/>
          <ac:spMkLst>
            <pc:docMk/>
            <pc:sldMk cId="3434882851" sldId="268"/>
            <ac:spMk id="6" creationId="{00000000-0000-0000-0000-000000000000}"/>
          </ac:spMkLst>
        </pc:spChg>
        <pc:cxnChg chg="add">
          <ac:chgData name="Emily Coffield" userId="1ddd50f607c4885f" providerId="LiveId" clId="{D56638E9-7B91-414A-AF1A-51079CC95733}" dt="2018-11-10T14:53:05.077" v="235"/>
          <ac:cxnSpMkLst>
            <pc:docMk/>
            <pc:sldMk cId="3434882851" sldId="268"/>
            <ac:cxnSpMk id="8" creationId="{8C02D177-36F1-4B38-9135-24C915C18083}"/>
          </ac:cxnSpMkLst>
        </pc:cxnChg>
      </pc:sldChg>
      <pc:sldChg chg="addSp delSp modSp">
        <pc:chgData name="Emily Coffield" userId="1ddd50f607c4885f" providerId="LiveId" clId="{D56638E9-7B91-414A-AF1A-51079CC95733}" dt="2018-11-10T15:25:57.950" v="1392" actId="478"/>
        <pc:sldMkLst>
          <pc:docMk/>
          <pc:sldMk cId="1784145504" sldId="270"/>
        </pc:sldMkLst>
        <pc:spChg chg="mod">
          <ac:chgData name="Emily Coffield" userId="1ddd50f607c4885f" providerId="LiveId" clId="{D56638E9-7B91-414A-AF1A-51079CC95733}" dt="2018-11-10T14:51:36.382" v="218" actId="14100"/>
          <ac:spMkLst>
            <pc:docMk/>
            <pc:sldMk cId="1784145504" sldId="270"/>
            <ac:spMk id="2" creationId="{00000000-0000-0000-0000-000000000000}"/>
          </ac:spMkLst>
        </pc:spChg>
        <pc:spChg chg="mod">
          <ac:chgData name="Emily Coffield" userId="1ddd50f607c4885f" providerId="LiveId" clId="{D56638E9-7B91-414A-AF1A-51079CC95733}" dt="2018-11-10T14:51:08.989" v="215" actId="14100"/>
          <ac:spMkLst>
            <pc:docMk/>
            <pc:sldMk cId="1784145504" sldId="270"/>
            <ac:spMk id="3" creationId="{00000000-0000-0000-0000-000000000000}"/>
          </ac:spMkLst>
        </pc:spChg>
        <pc:spChg chg="mod">
          <ac:chgData name="Emily Coffield" userId="1ddd50f607c4885f" providerId="LiveId" clId="{D56638E9-7B91-414A-AF1A-51079CC95733}" dt="2018-11-10T14:51:47.942" v="222" actId="14100"/>
          <ac:spMkLst>
            <pc:docMk/>
            <pc:sldMk cId="1784145504" sldId="270"/>
            <ac:spMk id="4" creationId="{00000000-0000-0000-0000-000000000000}"/>
          </ac:spMkLst>
        </pc:spChg>
        <pc:spChg chg="mod">
          <ac:chgData name="Emily Coffield" userId="1ddd50f607c4885f" providerId="LiveId" clId="{D56638E9-7B91-414A-AF1A-51079CC95733}" dt="2018-11-10T14:50:41.968" v="202" actId="1076"/>
          <ac:spMkLst>
            <pc:docMk/>
            <pc:sldMk cId="1784145504" sldId="270"/>
            <ac:spMk id="5" creationId="{00000000-0000-0000-0000-000000000000}"/>
          </ac:spMkLst>
        </pc:spChg>
        <pc:spChg chg="mod">
          <ac:chgData name="Emily Coffield" userId="1ddd50f607c4885f" providerId="LiveId" clId="{D56638E9-7B91-414A-AF1A-51079CC95733}" dt="2018-11-10T15:24:37.550" v="1380" actId="1076"/>
          <ac:spMkLst>
            <pc:docMk/>
            <pc:sldMk cId="1784145504" sldId="270"/>
            <ac:spMk id="6" creationId="{00000000-0000-0000-0000-000000000000}"/>
          </ac:spMkLst>
        </pc:spChg>
        <pc:spChg chg="mod">
          <ac:chgData name="Emily Coffield" userId="1ddd50f607c4885f" providerId="LiveId" clId="{D56638E9-7B91-414A-AF1A-51079CC95733}" dt="2018-11-10T15:17:31.928" v="1279" actId="14100"/>
          <ac:spMkLst>
            <pc:docMk/>
            <pc:sldMk cId="1784145504" sldId="270"/>
            <ac:spMk id="7" creationId="{00000000-0000-0000-0000-000000000000}"/>
          </ac:spMkLst>
        </pc:spChg>
        <pc:spChg chg="add del mod">
          <ac:chgData name="Emily Coffield" userId="1ddd50f607c4885f" providerId="LiveId" clId="{D56638E9-7B91-414A-AF1A-51079CC95733}" dt="2018-11-10T15:25:57.950" v="1392" actId="478"/>
          <ac:spMkLst>
            <pc:docMk/>
            <pc:sldMk cId="1784145504" sldId="270"/>
            <ac:spMk id="11" creationId="{CD18A391-BE09-4785-9ADF-F84EA4D9031A}"/>
          </ac:spMkLst>
        </pc:spChg>
        <pc:cxnChg chg="add del mod">
          <ac:chgData name="Emily Coffield" userId="1ddd50f607c4885f" providerId="LiveId" clId="{D56638E9-7B91-414A-AF1A-51079CC95733}" dt="2018-11-10T15:24:30" v="1379" actId="478"/>
          <ac:cxnSpMkLst>
            <pc:docMk/>
            <pc:sldMk cId="1784145504" sldId="270"/>
            <ac:cxnSpMk id="10" creationId="{9F4BD58F-0405-45C6-9C4C-489E735FE011}"/>
          </ac:cxnSpMkLst>
        </pc:cxnChg>
      </pc:sldChg>
      <pc:sldChg chg="del">
        <pc:chgData name="Emily Coffield" userId="1ddd50f607c4885f" providerId="LiveId" clId="{D56638E9-7B91-414A-AF1A-51079CC95733}" dt="2018-11-10T15:15:04.077" v="1255" actId="2696"/>
        <pc:sldMkLst>
          <pc:docMk/>
          <pc:sldMk cId="1694726559" sldId="271"/>
        </pc:sldMkLst>
      </pc:sldChg>
      <pc:sldChg chg="addSp delSp modSp del">
        <pc:chgData name="Emily Coffield" userId="1ddd50f607c4885f" providerId="LiveId" clId="{D56638E9-7B91-414A-AF1A-51079CC95733}" dt="2018-11-10T15:01:34.881" v="795" actId="2696"/>
        <pc:sldMkLst>
          <pc:docMk/>
          <pc:sldMk cId="3798321274" sldId="273"/>
        </pc:sldMkLst>
        <pc:spChg chg="mod">
          <ac:chgData name="Emily Coffield" userId="1ddd50f607c4885f" providerId="LiveId" clId="{D56638E9-7B91-414A-AF1A-51079CC95733}" dt="2018-11-10T15:00:12.562" v="669" actId="20577"/>
          <ac:spMkLst>
            <pc:docMk/>
            <pc:sldMk cId="3798321274" sldId="273"/>
            <ac:spMk id="3" creationId="{00000000-0000-0000-0000-000000000000}"/>
          </ac:spMkLst>
        </pc:spChg>
        <pc:spChg chg="del">
          <ac:chgData name="Emily Coffield" userId="1ddd50f607c4885f" providerId="LiveId" clId="{D56638E9-7B91-414A-AF1A-51079CC95733}" dt="2018-11-10T14:59:39.352" v="644" actId="478"/>
          <ac:spMkLst>
            <pc:docMk/>
            <pc:sldMk cId="3798321274" sldId="273"/>
            <ac:spMk id="4" creationId="{00000000-0000-0000-0000-000000000000}"/>
          </ac:spMkLst>
        </pc:spChg>
        <pc:picChg chg="add mod">
          <ac:chgData name="Emily Coffield" userId="1ddd50f607c4885f" providerId="LiveId" clId="{D56638E9-7B91-414A-AF1A-51079CC95733}" dt="2018-11-10T14:59:44.482" v="645" actId="1076"/>
          <ac:picMkLst>
            <pc:docMk/>
            <pc:sldMk cId="3798321274" sldId="273"/>
            <ac:picMk id="7" creationId="{C78DDB12-484A-46EC-A2FC-1727A5A3377A}"/>
          </ac:picMkLst>
        </pc:picChg>
      </pc:sldChg>
      <pc:sldChg chg="addSp delSp modSp ord">
        <pc:chgData name="Emily Coffield" userId="1ddd50f607c4885f" providerId="LiveId" clId="{D56638E9-7B91-414A-AF1A-51079CC95733}" dt="2018-11-10T15:10:42.542" v="1116" actId="1582"/>
        <pc:sldMkLst>
          <pc:docMk/>
          <pc:sldMk cId="3746020161" sldId="274"/>
        </pc:sldMkLst>
        <pc:spChg chg="mod">
          <ac:chgData name="Emily Coffield" userId="1ddd50f607c4885f" providerId="LiveId" clId="{D56638E9-7B91-414A-AF1A-51079CC95733}" dt="2018-11-10T14:59:15.341" v="640" actId="20578"/>
          <ac:spMkLst>
            <pc:docMk/>
            <pc:sldMk cId="3746020161" sldId="274"/>
            <ac:spMk id="2" creationId="{00000000-0000-0000-0000-000000000000}"/>
          </ac:spMkLst>
        </pc:spChg>
        <pc:spChg chg="mod">
          <ac:chgData name="Emily Coffield" userId="1ddd50f607c4885f" providerId="LiveId" clId="{D56638E9-7B91-414A-AF1A-51079CC95733}" dt="2018-11-10T14:59:31.418" v="643" actId="1076"/>
          <ac:spMkLst>
            <pc:docMk/>
            <pc:sldMk cId="3746020161" sldId="274"/>
            <ac:spMk id="3" creationId="{7CED9E1C-AA18-4FFA-94D1-0E9B8A704E97}"/>
          </ac:spMkLst>
        </pc:spChg>
        <pc:spChg chg="del">
          <ac:chgData name="Emily Coffield" userId="1ddd50f607c4885f" providerId="LiveId" clId="{D56638E9-7B91-414A-AF1A-51079CC95733}" dt="2018-11-10T14:57:58.628" v="525" actId="478"/>
          <ac:spMkLst>
            <pc:docMk/>
            <pc:sldMk cId="3746020161" sldId="274"/>
            <ac:spMk id="4" creationId="{70F0B59A-D6BA-4870-85E3-84F1DA279390}"/>
          </ac:spMkLst>
        </pc:spChg>
        <pc:spChg chg="add mod">
          <ac:chgData name="Emily Coffield" userId="1ddd50f607c4885f" providerId="LiveId" clId="{D56638E9-7B91-414A-AF1A-51079CC95733}" dt="2018-11-10T14:59:11.636" v="639" actId="1038"/>
          <ac:spMkLst>
            <pc:docMk/>
            <pc:sldMk cId="3746020161" sldId="274"/>
            <ac:spMk id="6" creationId="{90AE5B55-05BB-438F-8EF2-8DA203B60E13}"/>
          </ac:spMkLst>
        </pc:spChg>
        <pc:spChg chg="add">
          <ac:chgData name="Emily Coffield" userId="1ddd50f607c4885f" providerId="LiveId" clId="{D56638E9-7B91-414A-AF1A-51079CC95733}" dt="2018-11-10T15:01:35.738" v="796"/>
          <ac:spMkLst>
            <pc:docMk/>
            <pc:sldMk cId="3746020161" sldId="274"/>
            <ac:spMk id="7" creationId="{5FBCEDA7-769F-4168-898E-683987625D6F}"/>
          </ac:spMkLst>
        </pc:spChg>
        <pc:picChg chg="add mod">
          <ac:chgData name="Emily Coffield" userId="1ddd50f607c4885f" providerId="LiveId" clId="{D56638E9-7B91-414A-AF1A-51079CC95733}" dt="2018-11-10T15:10:42.542" v="1116" actId="1582"/>
          <ac:picMkLst>
            <pc:docMk/>
            <pc:sldMk cId="3746020161" sldId="274"/>
            <ac:picMk id="5" creationId="{BE99C96A-09AC-4758-8641-6FC56B756EBF}"/>
          </ac:picMkLst>
        </pc:picChg>
      </pc:sldChg>
      <pc:sldChg chg="modSp">
        <pc:chgData name="Emily Coffield" userId="1ddd50f607c4885f" providerId="LiveId" clId="{D56638E9-7B91-414A-AF1A-51079CC95733}" dt="2018-11-10T15:26:09.257" v="1393" actId="113"/>
        <pc:sldMkLst>
          <pc:docMk/>
          <pc:sldMk cId="2289811804" sldId="277"/>
        </pc:sldMkLst>
        <pc:spChg chg="mod">
          <ac:chgData name="Emily Coffield" userId="1ddd50f607c4885f" providerId="LiveId" clId="{D56638E9-7B91-414A-AF1A-51079CC95733}" dt="2018-11-10T15:26:09.257" v="1393" actId="113"/>
          <ac:spMkLst>
            <pc:docMk/>
            <pc:sldMk cId="2289811804" sldId="277"/>
            <ac:spMk id="3" creationId="{7CED9E1C-AA18-4FFA-94D1-0E9B8A704E97}"/>
          </ac:spMkLst>
        </pc:spChg>
        <pc:picChg chg="mod">
          <ac:chgData name="Emily Coffield" userId="1ddd50f607c4885f" providerId="LiveId" clId="{D56638E9-7B91-414A-AF1A-51079CC95733}" dt="2018-11-10T15:08:30.196" v="1096" actId="1582"/>
          <ac:picMkLst>
            <pc:docMk/>
            <pc:sldMk cId="2289811804" sldId="277"/>
            <ac:picMk id="4" creationId="{00000000-0000-0000-0000-000000000000}"/>
          </ac:picMkLst>
        </pc:picChg>
      </pc:sldChg>
      <pc:sldChg chg="modSp">
        <pc:chgData name="Emily Coffield" userId="1ddd50f607c4885f" providerId="LiveId" clId="{D56638E9-7B91-414A-AF1A-51079CC95733}" dt="2018-11-10T15:13:37.766" v="1245" actId="14100"/>
        <pc:sldMkLst>
          <pc:docMk/>
          <pc:sldMk cId="2775095912" sldId="278"/>
        </pc:sldMkLst>
        <pc:spChg chg="mod">
          <ac:chgData name="Emily Coffield" userId="1ddd50f607c4885f" providerId="LiveId" clId="{D56638E9-7B91-414A-AF1A-51079CC95733}" dt="2018-11-10T15:13:27.886" v="1239" actId="1035"/>
          <ac:spMkLst>
            <pc:docMk/>
            <pc:sldMk cId="2775095912" sldId="278"/>
            <ac:spMk id="3" creationId="{7CED9E1C-AA18-4FFA-94D1-0E9B8A704E97}"/>
          </ac:spMkLst>
        </pc:spChg>
        <pc:spChg chg="mod">
          <ac:chgData name="Emily Coffield" userId="1ddd50f607c4885f" providerId="LiveId" clId="{D56638E9-7B91-414A-AF1A-51079CC95733}" dt="2018-11-10T15:13:27.886" v="1239" actId="1035"/>
          <ac:spMkLst>
            <pc:docMk/>
            <pc:sldMk cId="2775095912" sldId="278"/>
            <ac:spMk id="7" creationId="{EFFF51FF-CD51-4E34-A96F-5459BEB05E12}"/>
          </ac:spMkLst>
        </pc:spChg>
        <pc:spChg chg="mod">
          <ac:chgData name="Emily Coffield" userId="1ddd50f607c4885f" providerId="LiveId" clId="{D56638E9-7B91-414A-AF1A-51079CC95733}" dt="2018-11-10T15:13:12.562" v="1211" actId="12"/>
          <ac:spMkLst>
            <pc:docMk/>
            <pc:sldMk cId="2775095912" sldId="278"/>
            <ac:spMk id="21" creationId="{1AF79A09-0499-48EA-9EF7-3C4F0FFECC32}"/>
          </ac:spMkLst>
        </pc:spChg>
        <pc:spChg chg="mod">
          <ac:chgData name="Emily Coffield" userId="1ddd50f607c4885f" providerId="LiveId" clId="{D56638E9-7B91-414A-AF1A-51079CC95733}" dt="2018-11-10T15:13:37.766" v="1245" actId="14100"/>
          <ac:spMkLst>
            <pc:docMk/>
            <pc:sldMk cId="2775095912" sldId="278"/>
            <ac:spMk id="27" creationId="{1083701F-07F2-48C7-8C24-D639C83701DF}"/>
          </ac:spMkLst>
        </pc:spChg>
        <pc:picChg chg="mod">
          <ac:chgData name="Emily Coffield" userId="1ddd50f607c4885f" providerId="LiveId" clId="{D56638E9-7B91-414A-AF1A-51079CC95733}" dt="2018-11-10T15:13:27.886" v="1239" actId="1035"/>
          <ac:picMkLst>
            <pc:docMk/>
            <pc:sldMk cId="2775095912" sldId="278"/>
            <ac:picMk id="12" creationId="{5288EA8C-B4C4-4DAC-86E8-E30E6B4B0345}"/>
          </ac:picMkLst>
        </pc:picChg>
        <pc:picChg chg="mod">
          <ac:chgData name="Emily Coffield" userId="1ddd50f607c4885f" providerId="LiveId" clId="{D56638E9-7B91-414A-AF1A-51079CC95733}" dt="2018-11-10T15:13:27.886" v="1239" actId="1035"/>
          <ac:picMkLst>
            <pc:docMk/>
            <pc:sldMk cId="2775095912" sldId="278"/>
            <ac:picMk id="14" creationId="{EAC36992-32D9-42DA-B4D9-2E72151DB257}"/>
          </ac:picMkLst>
        </pc:picChg>
        <pc:picChg chg="mod modCrop">
          <ac:chgData name="Emily Coffield" userId="1ddd50f607c4885f" providerId="LiveId" clId="{D56638E9-7B91-414A-AF1A-51079CC95733}" dt="2018-11-10T15:08:12.576" v="1094" actId="732"/>
          <ac:picMkLst>
            <pc:docMk/>
            <pc:sldMk cId="2775095912" sldId="278"/>
            <ac:picMk id="24" creationId="{580B71E9-6EBA-4467-AA91-D0C07EA5716E}"/>
          </ac:picMkLst>
        </pc:picChg>
        <pc:picChg chg="mod">
          <ac:chgData name="Emily Coffield" userId="1ddd50f607c4885f" providerId="LiveId" clId="{D56638E9-7B91-414A-AF1A-51079CC95733}" dt="2018-11-10T15:08:07.671" v="1093" actId="1037"/>
          <ac:picMkLst>
            <pc:docMk/>
            <pc:sldMk cId="2775095912" sldId="278"/>
            <ac:picMk id="26" creationId="{5DFF120C-6BB8-453E-852D-4CDD2D0C3DF6}"/>
          </ac:picMkLst>
        </pc:picChg>
      </pc:sldChg>
      <pc:sldChg chg="modSp">
        <pc:chgData name="Emily Coffield" userId="1ddd50f607c4885f" providerId="LiveId" clId="{D56638E9-7B91-414A-AF1A-51079CC95733}" dt="2018-11-10T15:19:07.111" v="1280" actId="1076"/>
        <pc:sldMkLst>
          <pc:docMk/>
          <pc:sldMk cId="1340096132" sldId="279"/>
        </pc:sldMkLst>
        <pc:spChg chg="mod">
          <ac:chgData name="Emily Coffield" userId="1ddd50f607c4885f" providerId="LiveId" clId="{D56638E9-7B91-414A-AF1A-51079CC95733}" dt="2018-11-10T15:19:07.111" v="1280" actId="1076"/>
          <ac:spMkLst>
            <pc:docMk/>
            <pc:sldMk cId="1340096132" sldId="279"/>
            <ac:spMk id="2" creationId="{00000000-0000-0000-0000-000000000000}"/>
          </ac:spMkLst>
        </pc:spChg>
        <pc:spChg chg="mod">
          <ac:chgData name="Emily Coffield" userId="1ddd50f607c4885f" providerId="LiveId" clId="{D56638E9-7B91-414A-AF1A-51079CC95733}" dt="2018-11-10T15:04:43.993" v="890" actId="1076"/>
          <ac:spMkLst>
            <pc:docMk/>
            <pc:sldMk cId="1340096132" sldId="279"/>
            <ac:spMk id="4" creationId="{18524BB9-5A95-4BE4-87A8-D60E13FFADFE}"/>
          </ac:spMkLst>
        </pc:spChg>
        <pc:spChg chg="mod">
          <ac:chgData name="Emily Coffield" userId="1ddd50f607c4885f" providerId="LiveId" clId="{D56638E9-7B91-414A-AF1A-51079CC95733}" dt="2018-11-10T15:12:40.236" v="1172" actId="1036"/>
          <ac:spMkLst>
            <pc:docMk/>
            <pc:sldMk cId="1340096132" sldId="279"/>
            <ac:spMk id="8" creationId="{593D14A0-7331-400C-9AFA-0F8DDDA9CCE6}"/>
          </ac:spMkLst>
        </pc:spChg>
        <pc:spChg chg="mod">
          <ac:chgData name="Emily Coffield" userId="1ddd50f607c4885f" providerId="LiveId" clId="{D56638E9-7B91-414A-AF1A-51079CC95733}" dt="2018-11-10T15:12:45.795" v="1197" actId="1038"/>
          <ac:spMkLst>
            <pc:docMk/>
            <pc:sldMk cId="1340096132" sldId="279"/>
            <ac:spMk id="9" creationId="{03E63C87-750F-4028-80D7-08E8D761CDA0}"/>
          </ac:spMkLst>
        </pc:spChg>
        <pc:spChg chg="mod">
          <ac:chgData name="Emily Coffield" userId="1ddd50f607c4885f" providerId="LiveId" clId="{D56638E9-7B91-414A-AF1A-51079CC95733}" dt="2018-11-10T15:12:33.933" v="1159" actId="1037"/>
          <ac:spMkLst>
            <pc:docMk/>
            <pc:sldMk cId="1340096132" sldId="279"/>
            <ac:spMk id="11" creationId="{1565CE5E-5B41-40E8-9804-E5DCE1EF1F3B}"/>
          </ac:spMkLst>
        </pc:spChg>
        <pc:spChg chg="mod">
          <ac:chgData name="Emily Coffield" userId="1ddd50f607c4885f" providerId="LiveId" clId="{D56638E9-7B91-414A-AF1A-51079CC95733}" dt="2018-11-10T15:05:07.976" v="896" actId="20577"/>
          <ac:spMkLst>
            <pc:docMk/>
            <pc:sldMk cId="1340096132" sldId="279"/>
            <ac:spMk id="24" creationId="{C54D33EC-F2F0-427D-B421-65D19D6C2738}"/>
          </ac:spMkLst>
        </pc:spChg>
        <pc:picChg chg="mod">
          <ac:chgData name="Emily Coffield" userId="1ddd50f607c4885f" providerId="LiveId" clId="{D56638E9-7B91-414A-AF1A-51079CC95733}" dt="2018-11-10T15:09:45.436" v="1106" actId="1582"/>
          <ac:picMkLst>
            <pc:docMk/>
            <pc:sldMk cId="1340096132" sldId="279"/>
            <ac:picMk id="16" creationId="{458CA77B-21A0-4778-96DE-50DA9F4BF1BC}"/>
          </ac:picMkLst>
        </pc:picChg>
        <pc:picChg chg="mod">
          <ac:chgData name="Emily Coffield" userId="1ddd50f607c4885f" providerId="LiveId" clId="{D56638E9-7B91-414A-AF1A-51079CC95733}" dt="2018-11-10T15:09:45.436" v="1106" actId="1582"/>
          <ac:picMkLst>
            <pc:docMk/>
            <pc:sldMk cId="1340096132" sldId="279"/>
            <ac:picMk id="18" creationId="{41AF7E54-4447-4B54-89EC-4B463AABF659}"/>
          </ac:picMkLst>
        </pc:picChg>
        <pc:picChg chg="mod">
          <ac:chgData name="Emily Coffield" userId="1ddd50f607c4885f" providerId="LiveId" clId="{D56638E9-7B91-414A-AF1A-51079CC95733}" dt="2018-11-10T15:09:45.436" v="1106" actId="1582"/>
          <ac:picMkLst>
            <pc:docMk/>
            <pc:sldMk cId="1340096132" sldId="279"/>
            <ac:picMk id="20" creationId="{BBBD93B7-4614-455F-AECC-40DD3511A267}"/>
          </ac:picMkLst>
        </pc:picChg>
      </pc:sldChg>
      <pc:sldChg chg="addSp delSp modSp">
        <pc:chgData name="Emily Coffield" userId="1ddd50f607c4885f" providerId="LiveId" clId="{D56638E9-7B91-414A-AF1A-51079CC95733}" dt="2018-11-10T15:10:08.902" v="1110" actId="1582"/>
        <pc:sldMkLst>
          <pc:docMk/>
          <pc:sldMk cId="2287859890" sldId="280"/>
        </pc:sldMkLst>
        <pc:spChg chg="mod">
          <ac:chgData name="Emily Coffield" userId="1ddd50f607c4885f" providerId="LiveId" clId="{D56638E9-7B91-414A-AF1A-51079CC95733}" dt="2018-11-10T14:55:42.866" v="462" actId="255"/>
          <ac:spMkLst>
            <pc:docMk/>
            <pc:sldMk cId="2287859890" sldId="280"/>
            <ac:spMk id="4" creationId="{18524BB9-5A95-4BE4-87A8-D60E13FFADFE}"/>
          </ac:spMkLst>
        </pc:spChg>
        <pc:spChg chg="mod">
          <ac:chgData name="Emily Coffield" userId="1ddd50f607c4885f" providerId="LiveId" clId="{D56638E9-7B91-414A-AF1A-51079CC95733}" dt="2018-11-10T14:55:52.158" v="463" actId="403"/>
          <ac:spMkLst>
            <pc:docMk/>
            <pc:sldMk cId="2287859890" sldId="280"/>
            <ac:spMk id="12" creationId="{F3B6A8BE-D87E-481A-8648-5ACC1BFC440A}"/>
          </ac:spMkLst>
        </pc:spChg>
        <pc:picChg chg="add mod">
          <ac:chgData name="Emily Coffield" userId="1ddd50f607c4885f" providerId="LiveId" clId="{D56638E9-7B91-414A-AF1A-51079CC95733}" dt="2018-11-10T15:10:08.902" v="1110" actId="1582"/>
          <ac:picMkLst>
            <pc:docMk/>
            <pc:sldMk cId="2287859890" sldId="280"/>
            <ac:picMk id="6" creationId="{AD6E6C94-90A0-4D9D-B6CF-6E053B3D5908}"/>
          </ac:picMkLst>
        </pc:picChg>
        <pc:picChg chg="del mod">
          <ac:chgData name="Emily Coffield" userId="1ddd50f607c4885f" providerId="LiveId" clId="{D56638E9-7B91-414A-AF1A-51079CC95733}" dt="2018-11-10T14:56:47.554" v="464" actId="478"/>
          <ac:picMkLst>
            <pc:docMk/>
            <pc:sldMk cId="2287859890" sldId="280"/>
            <ac:picMk id="7" creationId="{BC25794F-70B6-4220-8B30-F04604645466}"/>
          </ac:picMkLst>
        </pc:picChg>
      </pc:sldChg>
      <pc:sldChg chg="modSp">
        <pc:chgData name="Emily Coffield" userId="1ddd50f607c4885f" providerId="LiveId" clId="{D56638E9-7B91-414A-AF1A-51079CC95733}" dt="2018-11-10T15:08:59.880" v="1100" actId="1582"/>
        <pc:sldMkLst>
          <pc:docMk/>
          <pc:sldMk cId="2915820020" sldId="282"/>
        </pc:sldMkLst>
        <pc:picChg chg="mod">
          <ac:chgData name="Emily Coffield" userId="1ddd50f607c4885f" providerId="LiveId" clId="{D56638E9-7B91-414A-AF1A-51079CC95733}" dt="2018-11-10T15:08:59.880" v="1100" actId="1582"/>
          <ac:picMkLst>
            <pc:docMk/>
            <pc:sldMk cId="2915820020" sldId="282"/>
            <ac:picMk id="3" creationId="{00000000-0000-0000-0000-000000000000}"/>
          </ac:picMkLst>
        </pc:picChg>
        <pc:picChg chg="mod">
          <ac:chgData name="Emily Coffield" userId="1ddd50f607c4885f" providerId="LiveId" clId="{D56638E9-7B91-414A-AF1A-51079CC95733}" dt="2018-11-10T15:08:59.880" v="1100" actId="1582"/>
          <ac:picMkLst>
            <pc:docMk/>
            <pc:sldMk cId="2915820020" sldId="282"/>
            <ac:picMk id="6" creationId="{00000000-0000-0000-0000-000000000000}"/>
          </ac:picMkLst>
        </pc:picChg>
      </pc:sldChg>
      <pc:sldChg chg="modSp">
        <pc:chgData name="Emily Coffield" userId="1ddd50f607c4885f" providerId="LiveId" clId="{D56638E9-7B91-414A-AF1A-51079CC95733}" dt="2018-11-10T15:12:00.462" v="1128" actId="1036"/>
        <pc:sldMkLst>
          <pc:docMk/>
          <pc:sldMk cId="3836056446" sldId="283"/>
        </pc:sldMkLst>
        <pc:spChg chg="mod">
          <ac:chgData name="Emily Coffield" userId="1ddd50f607c4885f" providerId="LiveId" clId="{D56638E9-7B91-414A-AF1A-51079CC95733}" dt="2018-11-10T15:03:10.645" v="817" actId="12"/>
          <ac:spMkLst>
            <pc:docMk/>
            <pc:sldMk cId="3836056446" sldId="283"/>
            <ac:spMk id="4" creationId="{18524BB9-5A95-4BE4-87A8-D60E13FFADFE}"/>
          </ac:spMkLst>
        </pc:spChg>
        <pc:spChg chg="mod">
          <ac:chgData name="Emily Coffield" userId="1ddd50f607c4885f" providerId="LiveId" clId="{D56638E9-7B91-414A-AF1A-51079CC95733}" dt="2018-11-10T15:02:30.447" v="807" actId="1076"/>
          <ac:spMkLst>
            <pc:docMk/>
            <pc:sldMk cId="3836056446" sldId="283"/>
            <ac:spMk id="10" creationId="{1439A1E3-AA65-4F52-A1B9-0AF56A92C3DF}"/>
          </ac:spMkLst>
        </pc:spChg>
        <pc:spChg chg="mod">
          <ac:chgData name="Emily Coffield" userId="1ddd50f607c4885f" providerId="LiveId" clId="{D56638E9-7B91-414A-AF1A-51079CC95733}" dt="2018-11-10T15:12:00.462" v="1128" actId="1036"/>
          <ac:spMkLst>
            <pc:docMk/>
            <pc:sldMk cId="3836056446" sldId="283"/>
            <ac:spMk id="12" creationId="{F3B6A8BE-D87E-481A-8648-5ACC1BFC440A}"/>
          </ac:spMkLst>
        </pc:spChg>
        <pc:spChg chg="mod">
          <ac:chgData name="Emily Coffield" userId="1ddd50f607c4885f" providerId="LiveId" clId="{D56638E9-7B91-414A-AF1A-51079CC95733}" dt="2018-11-10T15:11:47.113" v="1118" actId="1076"/>
          <ac:spMkLst>
            <pc:docMk/>
            <pc:sldMk cId="3836056446" sldId="283"/>
            <ac:spMk id="20" creationId="{DF897ED6-D8DD-47F9-A7CB-957293A4F836}"/>
          </ac:spMkLst>
        </pc:spChg>
        <pc:picChg chg="mod">
          <ac:chgData name="Emily Coffield" userId="1ddd50f607c4885f" providerId="LiveId" clId="{D56638E9-7B91-414A-AF1A-51079CC95733}" dt="2018-11-10T15:08:43.375" v="1098" actId="1582"/>
          <ac:picMkLst>
            <pc:docMk/>
            <pc:sldMk cId="3836056446" sldId="283"/>
            <ac:picMk id="14" creationId="{7A518F6E-9290-4065-9CFD-843DC438D212}"/>
          </ac:picMkLst>
        </pc:picChg>
        <pc:picChg chg="mod">
          <ac:chgData name="Emily Coffield" userId="1ddd50f607c4885f" providerId="LiveId" clId="{D56638E9-7B91-414A-AF1A-51079CC95733}" dt="2018-11-10T15:08:43.375" v="1098" actId="1582"/>
          <ac:picMkLst>
            <pc:docMk/>
            <pc:sldMk cId="3836056446" sldId="283"/>
            <ac:picMk id="15" creationId="{9BD3B160-4355-48FA-A75D-0152F1F6B95B}"/>
          </ac:picMkLst>
        </pc:picChg>
      </pc:sldChg>
      <pc:sldChg chg="modSp">
        <pc:chgData name="Emily Coffield" userId="1ddd50f607c4885f" providerId="LiveId" clId="{D56638E9-7B91-414A-AF1A-51079CC95733}" dt="2018-11-10T15:09:15.644" v="1102" actId="1582"/>
        <pc:sldMkLst>
          <pc:docMk/>
          <pc:sldMk cId="886206758" sldId="285"/>
        </pc:sldMkLst>
        <pc:spChg chg="mod">
          <ac:chgData name="Emily Coffield" userId="1ddd50f607c4885f" providerId="LiveId" clId="{D56638E9-7B91-414A-AF1A-51079CC95733}" dt="2018-11-10T15:03:51.663" v="866" actId="1035"/>
          <ac:spMkLst>
            <pc:docMk/>
            <pc:sldMk cId="886206758" sldId="285"/>
            <ac:spMk id="12" creationId="{F3B6A8BE-D87E-481A-8648-5ACC1BFC440A}"/>
          </ac:spMkLst>
        </pc:spChg>
        <pc:picChg chg="mod">
          <ac:chgData name="Emily Coffield" userId="1ddd50f607c4885f" providerId="LiveId" clId="{D56638E9-7B91-414A-AF1A-51079CC95733}" dt="2018-11-10T15:09:15.644" v="1102" actId="1582"/>
          <ac:picMkLst>
            <pc:docMk/>
            <pc:sldMk cId="886206758" sldId="285"/>
            <ac:picMk id="3" creationId="{00000000-0000-0000-0000-000000000000}"/>
          </ac:picMkLst>
        </pc:picChg>
        <pc:picChg chg="mod">
          <ac:chgData name="Emily Coffield" userId="1ddd50f607c4885f" providerId="LiveId" clId="{D56638E9-7B91-414A-AF1A-51079CC95733}" dt="2018-11-10T15:09:15.644" v="1102" actId="1582"/>
          <ac:picMkLst>
            <pc:docMk/>
            <pc:sldMk cId="886206758" sldId="285"/>
            <ac:picMk id="6" creationId="{00000000-0000-0000-0000-000000000000}"/>
          </ac:picMkLst>
        </pc:picChg>
      </pc:sldChg>
      <pc:sldChg chg="addSp modSp">
        <pc:chgData name="Emily Coffield" userId="1ddd50f607c4885f" providerId="LiveId" clId="{D56638E9-7B91-414A-AF1A-51079CC95733}" dt="2018-11-10T15:09:30.942" v="1104" actId="1582"/>
        <pc:sldMkLst>
          <pc:docMk/>
          <pc:sldMk cId="403214089" sldId="286"/>
        </pc:sldMkLst>
        <pc:picChg chg="mod">
          <ac:chgData name="Emily Coffield" userId="1ddd50f607c4885f" providerId="LiveId" clId="{D56638E9-7B91-414A-AF1A-51079CC95733}" dt="2018-11-10T15:09:30.942" v="1104" actId="1582"/>
          <ac:picMkLst>
            <pc:docMk/>
            <pc:sldMk cId="403214089" sldId="286"/>
            <ac:picMk id="7" creationId="{00000000-0000-0000-0000-000000000000}"/>
          </ac:picMkLst>
        </pc:picChg>
        <pc:picChg chg="mod">
          <ac:chgData name="Emily Coffield" userId="1ddd50f607c4885f" providerId="LiveId" clId="{D56638E9-7B91-414A-AF1A-51079CC95733}" dt="2018-11-10T15:09:30.942" v="1104" actId="1582"/>
          <ac:picMkLst>
            <pc:docMk/>
            <pc:sldMk cId="403214089" sldId="286"/>
            <ac:picMk id="8" creationId="{00000000-0000-0000-0000-000000000000}"/>
          </ac:picMkLst>
        </pc:picChg>
        <pc:picChg chg="add mod">
          <ac:chgData name="Emily Coffield" userId="1ddd50f607c4885f" providerId="LiveId" clId="{D56638E9-7B91-414A-AF1A-51079CC95733}" dt="2018-11-10T15:03:57.346" v="868" actId="571"/>
          <ac:picMkLst>
            <pc:docMk/>
            <pc:sldMk cId="403214089" sldId="286"/>
            <ac:picMk id="10" creationId="{3F626FBB-025E-4F48-B009-3215ABC026B5}"/>
          </ac:picMkLst>
        </pc:picChg>
      </pc:sldChg>
      <pc:sldChg chg="addSp delSp modSp del">
        <pc:chgData name="Emily Coffield" userId="1ddd50f607c4885f" providerId="LiveId" clId="{D56638E9-7B91-414A-AF1A-51079CC95733}" dt="2018-11-10T15:00:24.856" v="671" actId="2696"/>
        <pc:sldMkLst>
          <pc:docMk/>
          <pc:sldMk cId="2680263422" sldId="287"/>
        </pc:sldMkLst>
        <pc:picChg chg="add del mod">
          <ac:chgData name="Emily Coffield" userId="1ddd50f607c4885f" providerId="LiveId" clId="{D56638E9-7B91-414A-AF1A-51079CC95733}" dt="2018-11-10T14:57:49.947" v="522"/>
          <ac:picMkLst>
            <pc:docMk/>
            <pc:sldMk cId="2680263422" sldId="287"/>
            <ac:picMk id="7" creationId="{C811F111-2114-4228-8AB2-C0B4AC11EFC5}"/>
          </ac:picMkLst>
        </pc:picChg>
      </pc:sldChg>
      <pc:sldChg chg="addSp delSp modSp add">
        <pc:chgData name="Emily Coffield" userId="1ddd50f607c4885f" providerId="LiveId" clId="{D56638E9-7B91-414A-AF1A-51079CC95733}" dt="2018-11-10T15:10:28.392" v="1114" actId="1582"/>
        <pc:sldMkLst>
          <pc:docMk/>
          <pc:sldMk cId="2867328235" sldId="287"/>
        </pc:sldMkLst>
        <pc:spChg chg="del">
          <ac:chgData name="Emily Coffield" userId="1ddd50f607c4885f" providerId="LiveId" clId="{D56638E9-7B91-414A-AF1A-51079CC95733}" dt="2018-11-10T15:00:51.596" v="674" actId="478"/>
          <ac:spMkLst>
            <pc:docMk/>
            <pc:sldMk cId="2867328235" sldId="287"/>
            <ac:spMk id="3" creationId="{7CED9E1C-AA18-4FFA-94D1-0E9B8A704E97}"/>
          </ac:spMkLst>
        </pc:spChg>
        <pc:spChg chg="mod">
          <ac:chgData name="Emily Coffield" userId="1ddd50f607c4885f" providerId="LiveId" clId="{D56638E9-7B91-414A-AF1A-51079CC95733}" dt="2018-11-10T15:01:05.754" v="722" actId="20577"/>
          <ac:spMkLst>
            <pc:docMk/>
            <pc:sldMk cId="2867328235" sldId="287"/>
            <ac:spMk id="5" creationId="{B48A7B80-B192-40DD-9708-5D00CD6AB58D}"/>
          </ac:spMkLst>
        </pc:spChg>
        <pc:spChg chg="mod">
          <ac:chgData name="Emily Coffield" userId="1ddd50f607c4885f" providerId="LiveId" clId="{D56638E9-7B91-414A-AF1A-51079CC95733}" dt="2018-11-10T15:01:21.661" v="792" actId="14100"/>
          <ac:spMkLst>
            <pc:docMk/>
            <pc:sldMk cId="2867328235" sldId="287"/>
            <ac:spMk id="8" creationId="{592E9F5E-3613-448E-8371-46BF47589C0F}"/>
          </ac:spMkLst>
        </pc:spChg>
        <pc:spChg chg="add del">
          <ac:chgData name="Emily Coffield" userId="1ddd50f607c4885f" providerId="LiveId" clId="{D56638E9-7B91-414A-AF1A-51079CC95733}" dt="2018-11-10T15:01:08.718" v="723" actId="478"/>
          <ac:spMkLst>
            <pc:docMk/>
            <pc:sldMk cId="2867328235" sldId="287"/>
            <ac:spMk id="9" creationId="{40657119-4852-4BF7-86CB-EEC3DAD461FE}"/>
          </ac:spMkLst>
        </pc:spChg>
        <pc:spChg chg="add">
          <ac:chgData name="Emily Coffield" userId="1ddd50f607c4885f" providerId="LiveId" clId="{D56638E9-7B91-414A-AF1A-51079CC95733}" dt="2018-11-10T15:01:32.334" v="794"/>
          <ac:spMkLst>
            <pc:docMk/>
            <pc:sldMk cId="2867328235" sldId="287"/>
            <ac:spMk id="11" creationId="{3A670006-497E-4F62-BF8E-4F0230C78BCE}"/>
          </ac:spMkLst>
        </pc:spChg>
        <pc:picChg chg="del">
          <ac:chgData name="Emily Coffield" userId="1ddd50f607c4885f" providerId="LiveId" clId="{D56638E9-7B91-414A-AF1A-51079CC95733}" dt="2018-11-10T15:00:47.138" v="673" actId="478"/>
          <ac:picMkLst>
            <pc:docMk/>
            <pc:sldMk cId="2867328235" sldId="287"/>
            <ac:picMk id="7" creationId="{34323B44-225B-4F73-A2FA-3988E9104120}"/>
          </ac:picMkLst>
        </pc:picChg>
        <pc:picChg chg="add mod">
          <ac:chgData name="Emily Coffield" userId="1ddd50f607c4885f" providerId="LiveId" clId="{D56638E9-7B91-414A-AF1A-51079CC95733}" dt="2018-11-10T15:10:28.392" v="1114" actId="1582"/>
          <ac:picMkLst>
            <pc:docMk/>
            <pc:sldMk cId="2867328235" sldId="287"/>
            <ac:picMk id="10" creationId="{07BE6CC4-E125-4CF7-8712-676A12AC365A}"/>
          </ac:picMkLst>
        </pc:picChg>
      </pc:sldChg>
      <pc:sldChg chg="del">
        <pc:chgData name="Emily Coffield" userId="1ddd50f607c4885f" providerId="LiveId" clId="{D56638E9-7B91-414A-AF1A-51079CC95733}" dt="2018-11-10T14:49:14.605" v="131" actId="2696"/>
        <pc:sldMkLst>
          <pc:docMk/>
          <pc:sldMk cId="236286489" sldId="288"/>
        </pc:sldMkLst>
      </pc:sldChg>
      <pc:sldChg chg="addSp modSp add">
        <pc:chgData name="Emily Coffield" userId="1ddd50f607c4885f" providerId="LiveId" clId="{D56638E9-7B91-414A-AF1A-51079CC95733}" dt="2018-11-10T15:23:21.211" v="1372" actId="1076"/>
        <pc:sldMkLst>
          <pc:docMk/>
          <pc:sldMk cId="2881965148" sldId="288"/>
        </pc:sldMkLst>
        <pc:spChg chg="mod">
          <ac:chgData name="Emily Coffield" userId="1ddd50f607c4885f" providerId="LiveId" clId="{D56638E9-7B91-414A-AF1A-51079CC95733}" dt="2018-11-10T15:23:15.137" v="1371" actId="1076"/>
          <ac:spMkLst>
            <pc:docMk/>
            <pc:sldMk cId="2881965148" sldId="288"/>
            <ac:spMk id="4" creationId="{00000000-0000-0000-0000-000000000000}"/>
          </ac:spMkLst>
        </pc:spChg>
        <pc:spChg chg="mod">
          <ac:chgData name="Emily Coffield" userId="1ddd50f607c4885f" providerId="LiveId" clId="{D56638E9-7B91-414A-AF1A-51079CC95733}" dt="2018-11-10T15:23:21.211" v="1372" actId="1076"/>
          <ac:spMkLst>
            <pc:docMk/>
            <pc:sldMk cId="2881965148" sldId="288"/>
            <ac:spMk id="6" creationId="{00000000-0000-0000-0000-000000000000}"/>
          </ac:spMkLst>
        </pc:spChg>
        <pc:spChg chg="add mod">
          <ac:chgData name="Emily Coffield" userId="1ddd50f607c4885f" providerId="LiveId" clId="{D56638E9-7B91-414A-AF1A-51079CC95733}" dt="2018-11-10T15:22:48.751" v="1340" actId="14100"/>
          <ac:spMkLst>
            <pc:docMk/>
            <pc:sldMk cId="2881965148" sldId="288"/>
            <ac:spMk id="14" creationId="{B2BE9864-34B2-43FF-B653-784FD6225B23}"/>
          </ac:spMkLst>
        </pc:spChg>
        <pc:picChg chg="add mod">
          <ac:chgData name="Emily Coffield" userId="1ddd50f607c4885f" providerId="LiveId" clId="{D56638E9-7B91-414A-AF1A-51079CC95733}" dt="2018-11-10T15:22:56.255" v="1365" actId="1036"/>
          <ac:picMkLst>
            <pc:docMk/>
            <pc:sldMk cId="2881965148" sldId="288"/>
            <ac:picMk id="9" creationId="{A6DD7193-BAEC-4FA6-9191-2B6857473C15}"/>
          </ac:picMkLst>
        </pc:picChg>
        <pc:picChg chg="add mod">
          <ac:chgData name="Emily Coffield" userId="1ddd50f607c4885f" providerId="LiveId" clId="{D56638E9-7B91-414A-AF1A-51079CC95733}" dt="2018-11-10T15:22:56.255" v="1365" actId="1036"/>
          <ac:picMkLst>
            <pc:docMk/>
            <pc:sldMk cId="2881965148" sldId="288"/>
            <ac:picMk id="11" creationId="{1B88FAEC-DCAE-4016-9827-A389F4D86D14}"/>
          </ac:picMkLst>
        </pc:picChg>
        <pc:picChg chg="add mod">
          <ac:chgData name="Emily Coffield" userId="1ddd50f607c4885f" providerId="LiveId" clId="{D56638E9-7B91-414A-AF1A-51079CC95733}" dt="2018-11-10T15:22:56.255" v="1365" actId="1036"/>
          <ac:picMkLst>
            <pc:docMk/>
            <pc:sldMk cId="2881965148" sldId="288"/>
            <ac:picMk id="13" creationId="{D26A0A09-191A-4E29-824B-34C90E0230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25925" cy="366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24500" y="0"/>
            <a:ext cx="4227513" cy="366713"/>
          </a:xfrm>
          <a:prstGeom prst="rect">
            <a:avLst/>
          </a:prstGeom>
        </p:spPr>
        <p:txBody>
          <a:bodyPr vert="horz" lIns="91440" tIns="45720" rIns="91440" bIns="45720" rtlCol="0"/>
          <a:lstStyle>
            <a:lvl1pPr algn="r">
              <a:defRPr sz="1200"/>
            </a:lvl1pPr>
          </a:lstStyle>
          <a:p>
            <a:fld id="{BB89D0C9-4B3E-4172-BE6A-263AD56A6653}" type="datetimeFigureOut">
              <a:rPr lang="en-US" smtClean="0"/>
              <a:t>11/10/2018</a:t>
            </a:fld>
            <a:endParaRPr lang="en-US"/>
          </a:p>
        </p:txBody>
      </p:sp>
      <p:sp>
        <p:nvSpPr>
          <p:cNvPr id="4" name="Slide Image Placeholder 3"/>
          <p:cNvSpPr>
            <a:spLocks noGrp="1" noRot="1" noChangeAspect="1"/>
          </p:cNvSpPr>
          <p:nvPr>
            <p:ph type="sldImg" idx="2"/>
          </p:nvPr>
        </p:nvSpPr>
        <p:spPr>
          <a:xfrm>
            <a:off x="3230563" y="914400"/>
            <a:ext cx="3292475" cy="24685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4725" y="3521075"/>
            <a:ext cx="7804150" cy="28797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4225925" cy="366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24500" y="6948488"/>
            <a:ext cx="4227513" cy="366712"/>
          </a:xfrm>
          <a:prstGeom prst="rect">
            <a:avLst/>
          </a:prstGeom>
        </p:spPr>
        <p:txBody>
          <a:bodyPr vert="horz" lIns="91440" tIns="45720" rIns="91440" bIns="45720" rtlCol="0" anchor="b"/>
          <a:lstStyle>
            <a:lvl1pPr algn="r">
              <a:defRPr sz="1200"/>
            </a:lvl1pPr>
          </a:lstStyle>
          <a:p>
            <a:fld id="{0C21305F-B7B9-414F-AFD8-D232ABF51E6B}" type="slidenum">
              <a:rPr lang="en-US" smtClean="0"/>
              <a:t>‹#›</a:t>
            </a:fld>
            <a:endParaRPr lang="en-US"/>
          </a:p>
        </p:txBody>
      </p:sp>
    </p:spTree>
    <p:extLst>
      <p:ext uri="{BB962C8B-B14F-4D97-AF65-F5344CB8AC3E}">
        <p14:creationId xmlns:p14="http://schemas.microsoft.com/office/powerpoint/2010/main" val="2828387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21305F-B7B9-414F-AFD8-D232ABF51E6B}" type="slidenum">
              <a:rPr lang="en-US" smtClean="0"/>
              <a:t>2</a:t>
            </a:fld>
            <a:endParaRPr lang="en-US"/>
          </a:p>
        </p:txBody>
      </p:sp>
    </p:spTree>
    <p:extLst>
      <p:ext uri="{BB962C8B-B14F-4D97-AF65-F5344CB8AC3E}">
        <p14:creationId xmlns:p14="http://schemas.microsoft.com/office/powerpoint/2010/main" val="390489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fill in text</a:t>
            </a:r>
          </a:p>
        </p:txBody>
      </p:sp>
      <p:sp>
        <p:nvSpPr>
          <p:cNvPr id="4" name="Slide Number Placeholder 3"/>
          <p:cNvSpPr>
            <a:spLocks noGrp="1"/>
          </p:cNvSpPr>
          <p:nvPr>
            <p:ph type="sldNum" sz="quarter" idx="5"/>
          </p:nvPr>
        </p:nvSpPr>
        <p:spPr/>
        <p:txBody>
          <a:bodyPr/>
          <a:lstStyle/>
          <a:p>
            <a:fld id="{0C21305F-B7B9-414F-AFD8-D232ABF51E6B}" type="slidenum">
              <a:rPr lang="en-US" smtClean="0"/>
              <a:t>7</a:t>
            </a:fld>
            <a:endParaRPr lang="en-US"/>
          </a:p>
        </p:txBody>
      </p:sp>
    </p:spTree>
    <p:extLst>
      <p:ext uri="{BB962C8B-B14F-4D97-AF65-F5344CB8AC3E}">
        <p14:creationId xmlns:p14="http://schemas.microsoft.com/office/powerpoint/2010/main" val="410408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 to pull in all 5 crypto correlation slides</a:t>
            </a:r>
          </a:p>
        </p:txBody>
      </p:sp>
      <p:sp>
        <p:nvSpPr>
          <p:cNvPr id="4" name="Slide Number Placeholder 3"/>
          <p:cNvSpPr>
            <a:spLocks noGrp="1"/>
          </p:cNvSpPr>
          <p:nvPr>
            <p:ph type="sldNum" sz="quarter" idx="5"/>
          </p:nvPr>
        </p:nvSpPr>
        <p:spPr/>
        <p:txBody>
          <a:bodyPr/>
          <a:lstStyle/>
          <a:p>
            <a:fld id="{0C21305F-B7B9-414F-AFD8-D232ABF51E6B}" type="slidenum">
              <a:rPr lang="en-US" smtClean="0"/>
              <a:t>10</a:t>
            </a:fld>
            <a:endParaRPr lang="en-US"/>
          </a:p>
        </p:txBody>
      </p:sp>
    </p:spTree>
    <p:extLst>
      <p:ext uri="{BB962C8B-B14F-4D97-AF65-F5344CB8AC3E}">
        <p14:creationId xmlns:p14="http://schemas.microsoft.com/office/powerpoint/2010/main" val="375861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a:t>
            </a:r>
          </a:p>
        </p:txBody>
      </p:sp>
      <p:sp>
        <p:nvSpPr>
          <p:cNvPr id="4" name="Slide Number Placeholder 3"/>
          <p:cNvSpPr>
            <a:spLocks noGrp="1"/>
          </p:cNvSpPr>
          <p:nvPr>
            <p:ph type="sldNum" sz="quarter" idx="5"/>
          </p:nvPr>
        </p:nvSpPr>
        <p:spPr/>
        <p:txBody>
          <a:bodyPr/>
          <a:lstStyle/>
          <a:p>
            <a:fld id="{0C21305F-B7B9-414F-AFD8-D232ABF51E6B}" type="slidenum">
              <a:rPr lang="en-US" smtClean="0"/>
              <a:t>11</a:t>
            </a:fld>
            <a:endParaRPr lang="en-US"/>
          </a:p>
        </p:txBody>
      </p:sp>
    </p:spTree>
    <p:extLst>
      <p:ext uri="{BB962C8B-B14F-4D97-AF65-F5344CB8AC3E}">
        <p14:creationId xmlns:p14="http://schemas.microsoft.com/office/powerpoint/2010/main" val="222025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1520" y="2267712"/>
            <a:ext cx="8290560" cy="153619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63040" y="4096512"/>
            <a:ext cx="6827520" cy="18288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8850" b="0" i="0">
                <a:solidFill>
                  <a:srgbClr val="77CAC3"/>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sz="half" idx="2"/>
          </p:nvPr>
        </p:nvSpPr>
        <p:spPr>
          <a:xfrm>
            <a:off x="487680" y="1682496"/>
            <a:ext cx="4242816" cy="48280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23104" y="1682496"/>
            <a:ext cx="4242816" cy="48280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950" b="0" i="0">
                <a:solidFill>
                  <a:srgbClr val="5D6A7A"/>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92175" y="2843872"/>
            <a:ext cx="4928235" cy="1238250"/>
          </a:xfrm>
          <a:prstGeom prst="rect">
            <a:avLst/>
          </a:prstGeom>
        </p:spPr>
        <p:txBody>
          <a:bodyPr wrap="square" lIns="0" tIns="0" rIns="0" bIns="0">
            <a:spAutoFit/>
          </a:bodyPr>
          <a:lstStyle>
            <a:lvl1pPr>
              <a:defRPr sz="7950" b="0" i="0">
                <a:solidFill>
                  <a:srgbClr val="5D6A7A"/>
                </a:solidFill>
                <a:latin typeface="Arial Black"/>
                <a:cs typeface="Arial Black"/>
              </a:defRPr>
            </a:lvl1pPr>
          </a:lstStyle>
          <a:p>
            <a:endParaRPr/>
          </a:p>
        </p:txBody>
      </p:sp>
      <p:sp>
        <p:nvSpPr>
          <p:cNvPr id="3" name="Holder 3"/>
          <p:cNvSpPr>
            <a:spLocks noGrp="1"/>
          </p:cNvSpPr>
          <p:nvPr>
            <p:ph type="body" idx="1"/>
          </p:nvPr>
        </p:nvSpPr>
        <p:spPr>
          <a:xfrm>
            <a:off x="577850" y="1922703"/>
            <a:ext cx="7247255" cy="3010535"/>
          </a:xfrm>
          <a:prstGeom prst="rect">
            <a:avLst/>
          </a:prstGeom>
        </p:spPr>
        <p:txBody>
          <a:bodyPr wrap="square" lIns="0" tIns="0" rIns="0" bIns="0">
            <a:spAutoFit/>
          </a:bodyPr>
          <a:lstStyle>
            <a:lvl1pPr>
              <a:defRPr sz="8850" b="0" i="0">
                <a:solidFill>
                  <a:srgbClr val="77CAC3"/>
                </a:solidFill>
                <a:latin typeface="Arial Black"/>
                <a:cs typeface="Arial Black"/>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11/10/2018</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41.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8470" y="1278131"/>
            <a:ext cx="10972800" cy="6180572"/>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p:nvPr/>
        </p:nvSpPr>
        <p:spPr>
          <a:xfrm>
            <a:off x="577850" y="1623067"/>
            <a:ext cx="5518150" cy="889345"/>
          </a:xfrm>
          <a:prstGeom prst="rect">
            <a:avLst/>
          </a:prstGeom>
        </p:spPr>
        <p:txBody>
          <a:bodyPr vert="horz" wrap="square" lIns="0" tIns="14604" rIns="0" bIns="0" rtlCol="0">
            <a:spAutoFit/>
          </a:bodyPr>
          <a:lstStyle/>
          <a:p>
            <a:pPr marL="12700">
              <a:spcBef>
                <a:spcPts val="114"/>
              </a:spcBef>
            </a:pPr>
            <a:r>
              <a:rPr lang="en-US" sz="2800" i="1" spc="-15" dirty="0">
                <a:solidFill>
                  <a:srgbClr val="FFFFFF"/>
                </a:solidFill>
                <a:latin typeface="Arial"/>
                <a:cs typeface="Arial"/>
              </a:rPr>
              <a:t>Rutgers Data Science Bootcamp</a:t>
            </a:r>
            <a:endParaRPr lang="en-US" sz="2800" dirty="0">
              <a:latin typeface="Arial"/>
              <a:cs typeface="Arial"/>
            </a:endParaRPr>
          </a:p>
          <a:p>
            <a:pPr marL="12700">
              <a:lnSpc>
                <a:spcPct val="100000"/>
              </a:lnSpc>
              <a:spcBef>
                <a:spcPts val="114"/>
              </a:spcBef>
            </a:pPr>
            <a:endParaRPr sz="2800" dirty="0">
              <a:latin typeface="Lucida Sans"/>
              <a:cs typeface="Lucida Sans"/>
            </a:endParaRPr>
          </a:p>
        </p:txBody>
      </p:sp>
      <p:sp>
        <p:nvSpPr>
          <p:cNvPr id="5" name="object 5"/>
          <p:cNvSpPr txBox="1">
            <a:spLocks noGrp="1"/>
          </p:cNvSpPr>
          <p:nvPr>
            <p:ph type="body" idx="1"/>
          </p:nvPr>
        </p:nvSpPr>
        <p:spPr>
          <a:xfrm>
            <a:off x="577850" y="2043281"/>
            <a:ext cx="7575550" cy="3177858"/>
          </a:xfrm>
          <a:prstGeom prst="rect">
            <a:avLst/>
          </a:prstGeom>
        </p:spPr>
        <p:txBody>
          <a:bodyPr vert="horz" wrap="square" lIns="0" tIns="207645" rIns="0" bIns="0" rtlCol="0">
            <a:spAutoFit/>
          </a:bodyPr>
          <a:lstStyle/>
          <a:p>
            <a:pPr marL="12700" marR="5080">
              <a:lnSpc>
                <a:spcPts val="9150"/>
              </a:lnSpc>
              <a:spcBef>
                <a:spcPts val="1635"/>
              </a:spcBef>
            </a:pPr>
            <a:r>
              <a:rPr lang="en-US" sz="7200" spc="-225" dirty="0"/>
              <a:t>Cryptocurrency</a:t>
            </a:r>
          </a:p>
          <a:p>
            <a:pPr marL="12700" marR="5080">
              <a:lnSpc>
                <a:spcPts val="9150"/>
              </a:lnSpc>
              <a:spcBef>
                <a:spcPts val="1635"/>
              </a:spcBef>
            </a:pPr>
            <a:r>
              <a:rPr lang="en-US" sz="7200" spc="-225" dirty="0"/>
              <a:t>Project</a:t>
            </a:r>
            <a:endParaRPr lang="en-US" sz="7200" spc="170" dirty="0"/>
          </a:p>
          <a:p>
            <a:pPr marL="12700">
              <a:lnSpc>
                <a:spcPts val="3665"/>
              </a:lnSpc>
              <a:tabLst>
                <a:tab pos="1198880" algn="l"/>
              </a:tabLst>
            </a:pPr>
            <a:r>
              <a:rPr lang="en-US" sz="1600" spc="85" dirty="0">
                <a:solidFill>
                  <a:srgbClr val="FFFFFF"/>
                </a:solidFill>
                <a:latin typeface="Georgia"/>
                <a:cs typeface="Georgia"/>
              </a:rPr>
              <a:t>Sandra Regan/Matt </a:t>
            </a:r>
            <a:r>
              <a:rPr lang="en-US" sz="1600" spc="85" dirty="0" err="1">
                <a:solidFill>
                  <a:srgbClr val="FFFFFF"/>
                </a:solidFill>
                <a:latin typeface="Georgia"/>
                <a:cs typeface="Georgia"/>
              </a:rPr>
              <a:t>Beneventi</a:t>
            </a:r>
            <a:r>
              <a:rPr lang="en-US" sz="1600" spc="85" dirty="0">
                <a:solidFill>
                  <a:srgbClr val="FFFFFF"/>
                </a:solidFill>
                <a:latin typeface="Georgia"/>
                <a:cs typeface="Georgia"/>
              </a:rPr>
              <a:t>/Hua Wu/Carlos Hurtado/Emily Coffield</a:t>
            </a:r>
          </a:p>
        </p:txBody>
      </p:sp>
      <p:sp>
        <p:nvSpPr>
          <p:cNvPr id="6" name="object 6"/>
          <p:cNvSpPr txBox="1"/>
          <p:nvPr/>
        </p:nvSpPr>
        <p:spPr>
          <a:xfrm>
            <a:off x="587375" y="6485445"/>
            <a:ext cx="1785620" cy="228909"/>
          </a:xfrm>
          <a:prstGeom prst="rect">
            <a:avLst/>
          </a:prstGeom>
        </p:spPr>
        <p:txBody>
          <a:bodyPr vert="horz" wrap="square" lIns="0" tIns="13335" rIns="0" bIns="0" rtlCol="0">
            <a:spAutoFit/>
          </a:bodyPr>
          <a:lstStyle/>
          <a:p>
            <a:pPr marL="12700">
              <a:lnSpc>
                <a:spcPct val="100000"/>
              </a:lnSpc>
              <a:spcBef>
                <a:spcPts val="105"/>
              </a:spcBef>
            </a:pPr>
            <a:r>
              <a:rPr lang="en-US" sz="1400" spc="-65" dirty="0">
                <a:solidFill>
                  <a:srgbClr val="77CAC3"/>
                </a:solidFill>
                <a:latin typeface="Georgia"/>
                <a:cs typeface="Georgia"/>
              </a:rPr>
              <a:t>November 10</a:t>
            </a:r>
            <a:r>
              <a:rPr lang="en-US" sz="1400" spc="-65" baseline="30000" dirty="0">
                <a:solidFill>
                  <a:srgbClr val="77CAC3"/>
                </a:solidFill>
                <a:latin typeface="Georgia"/>
                <a:cs typeface="Georgia"/>
              </a:rPr>
              <a:t>th</a:t>
            </a:r>
            <a:r>
              <a:rPr lang="en-US" sz="1400" spc="-65" dirty="0">
                <a:solidFill>
                  <a:srgbClr val="77CAC3"/>
                </a:solidFill>
                <a:latin typeface="Georgia"/>
                <a:cs typeface="Georgia"/>
              </a:rPr>
              <a:t>, </a:t>
            </a:r>
            <a:r>
              <a:rPr lang="en-US" sz="1400" spc="-20" dirty="0">
                <a:solidFill>
                  <a:srgbClr val="77CAC3"/>
                </a:solidFill>
                <a:latin typeface="Georgia"/>
                <a:cs typeface="Georgia"/>
              </a:rPr>
              <a:t>2</a:t>
            </a:r>
            <a:r>
              <a:rPr lang="en-US" sz="1400" spc="-120" dirty="0">
                <a:solidFill>
                  <a:srgbClr val="77CAC3"/>
                </a:solidFill>
                <a:latin typeface="Georgia"/>
                <a:cs typeface="Georgia"/>
              </a:rPr>
              <a:t> </a:t>
            </a:r>
            <a:r>
              <a:rPr lang="en-US" sz="1400" spc="5" dirty="0">
                <a:solidFill>
                  <a:srgbClr val="77CAC3"/>
                </a:solidFill>
                <a:latin typeface="Georgia"/>
                <a:cs typeface="Georgia"/>
              </a:rPr>
              <a:t>0</a:t>
            </a:r>
            <a:r>
              <a:rPr lang="en-US" sz="1400" spc="-120" dirty="0">
                <a:solidFill>
                  <a:srgbClr val="77CAC3"/>
                </a:solidFill>
                <a:latin typeface="Georgia"/>
                <a:cs typeface="Georgia"/>
              </a:rPr>
              <a:t> </a:t>
            </a:r>
            <a:r>
              <a:rPr lang="en-US" sz="1400" spc="30" dirty="0">
                <a:solidFill>
                  <a:srgbClr val="77CAC3"/>
                </a:solidFill>
                <a:latin typeface="Georgia"/>
                <a:cs typeface="Georgia"/>
              </a:rPr>
              <a:t>1</a:t>
            </a:r>
            <a:r>
              <a:rPr lang="en-US" sz="1400" spc="-114" dirty="0">
                <a:solidFill>
                  <a:srgbClr val="77CAC3"/>
                </a:solidFill>
                <a:latin typeface="Georgia"/>
                <a:cs typeface="Georgia"/>
              </a:rPr>
              <a:t> </a:t>
            </a:r>
            <a:r>
              <a:rPr lang="en-US" sz="1400" spc="-45" dirty="0">
                <a:solidFill>
                  <a:srgbClr val="77CAC3"/>
                </a:solidFill>
                <a:latin typeface="Georgia"/>
                <a:cs typeface="Georgia"/>
              </a:rPr>
              <a:t>8</a:t>
            </a:r>
            <a:endParaRPr lang="en-US" sz="1400" dirty="0">
              <a:latin typeface="Georgia"/>
              <a:cs typeface="Georgia"/>
            </a:endParaRPr>
          </a:p>
        </p:txBody>
      </p:sp>
      <p:sp>
        <p:nvSpPr>
          <p:cNvPr id="8" name="object 8"/>
          <p:cNvSpPr/>
          <p:nvPr/>
        </p:nvSpPr>
        <p:spPr>
          <a:xfrm>
            <a:off x="0" y="295275"/>
            <a:ext cx="9753600" cy="95250"/>
          </a:xfrm>
          <a:custGeom>
            <a:avLst/>
            <a:gdLst/>
            <a:ahLst/>
            <a:cxnLst/>
            <a:rect l="l" t="t" r="r" b="b"/>
            <a:pathLst>
              <a:path w="9753600" h="95250">
                <a:moveTo>
                  <a:pt x="0" y="0"/>
                </a:moveTo>
                <a:lnTo>
                  <a:pt x="9753600" y="0"/>
                </a:lnTo>
                <a:lnTo>
                  <a:pt x="9753600" y="95249"/>
                </a:lnTo>
                <a:lnTo>
                  <a:pt x="0" y="95249"/>
                </a:lnTo>
                <a:lnTo>
                  <a:pt x="0" y="0"/>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1676400" y="917385"/>
            <a:ext cx="624840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Ripple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3581400" y="5562600"/>
            <a:ext cx="2468545" cy="1327586"/>
          </a:xfrm>
          <a:prstGeom prst="rect">
            <a:avLst/>
          </a:prstGeom>
          <a:ln w="28575">
            <a:solidFill>
              <a:schemeClr val="tx1"/>
            </a:solidFill>
          </a:ln>
        </p:spPr>
      </p:pic>
      <p:pic>
        <p:nvPicPr>
          <p:cNvPr id="6" name="Picture 5"/>
          <p:cNvPicPr>
            <a:picLocks noChangeAspect="1"/>
          </p:cNvPicPr>
          <p:nvPr/>
        </p:nvPicPr>
        <p:blipFill>
          <a:blip r:embed="rId4"/>
          <a:stretch>
            <a:fillRect/>
          </a:stretch>
        </p:blipFill>
        <p:spPr>
          <a:xfrm>
            <a:off x="1787767" y="1315310"/>
            <a:ext cx="6096000" cy="4124366"/>
          </a:xfrm>
          <a:prstGeom prst="rect">
            <a:avLst/>
          </a:prstGeom>
          <a:ln w="28575">
            <a:solidFill>
              <a:schemeClr val="tx1"/>
            </a:solidFill>
          </a:ln>
        </p:spPr>
      </p:pic>
    </p:spTree>
    <p:extLst>
      <p:ext uri="{BB962C8B-B14F-4D97-AF65-F5344CB8AC3E}">
        <p14:creationId xmlns:p14="http://schemas.microsoft.com/office/powerpoint/2010/main" val="88620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BCH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3" name="AutoShape 2" descr="http://localhost:8890/files/Desktop/CryptoDataScientist/BCH.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661035" y="1397349"/>
            <a:ext cx="6411189" cy="4018992"/>
          </a:xfrm>
          <a:prstGeom prst="rect">
            <a:avLst/>
          </a:prstGeom>
          <a:ln w="28575">
            <a:solidFill>
              <a:schemeClr val="tx1"/>
            </a:solidFill>
          </a:ln>
        </p:spPr>
      </p:pic>
      <p:pic>
        <p:nvPicPr>
          <p:cNvPr id="8" name="Picture 7"/>
          <p:cNvPicPr>
            <a:picLocks noChangeAspect="1"/>
          </p:cNvPicPr>
          <p:nvPr/>
        </p:nvPicPr>
        <p:blipFill>
          <a:blip r:embed="rId4"/>
          <a:stretch>
            <a:fillRect/>
          </a:stretch>
        </p:blipFill>
        <p:spPr>
          <a:xfrm>
            <a:off x="3683463" y="5560804"/>
            <a:ext cx="2559908" cy="1321578"/>
          </a:xfrm>
          <a:prstGeom prst="rect">
            <a:avLst/>
          </a:prstGeom>
          <a:ln w="28575">
            <a:solidFill>
              <a:schemeClr val="tx1"/>
            </a:solidFill>
          </a:ln>
        </p:spPr>
      </p:pic>
    </p:spTree>
    <p:extLst>
      <p:ext uri="{BB962C8B-B14F-4D97-AF65-F5344CB8AC3E}">
        <p14:creationId xmlns:p14="http://schemas.microsoft.com/office/powerpoint/2010/main" val="40321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16" name="Picture 15">
            <a:extLst>
              <a:ext uri="{FF2B5EF4-FFF2-40B4-BE49-F238E27FC236}">
                <a16:creationId xmlns:a16="http://schemas.microsoft.com/office/drawing/2014/main" id="{458CA77B-21A0-4778-96DE-50DA9F4BF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06192"/>
            <a:ext cx="3657599" cy="2438399"/>
          </a:xfrm>
          <a:prstGeom prst="rect">
            <a:avLst/>
          </a:prstGeom>
          <a:ln w="28575">
            <a:solidFill>
              <a:schemeClr val="tx1"/>
            </a:solidFill>
          </a:ln>
        </p:spPr>
      </p:pic>
      <p:sp>
        <p:nvSpPr>
          <p:cNvPr id="11" name="object 4">
            <a:extLst>
              <a:ext uri="{FF2B5EF4-FFF2-40B4-BE49-F238E27FC236}">
                <a16:creationId xmlns:a16="http://schemas.microsoft.com/office/drawing/2014/main" id="{1565CE5E-5B41-40E8-9804-E5DCE1EF1F3B}"/>
              </a:ext>
            </a:extLst>
          </p:cNvPr>
          <p:cNvSpPr txBox="1"/>
          <p:nvPr/>
        </p:nvSpPr>
        <p:spPr>
          <a:xfrm>
            <a:off x="1533417" y="1072690"/>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EOS</a:t>
            </a:r>
            <a:endParaRPr sz="2000" dirty="0">
              <a:latin typeface="Georgia"/>
              <a:cs typeface="Georgia"/>
            </a:endParaRPr>
          </a:p>
        </p:txBody>
      </p:sp>
      <p:pic>
        <p:nvPicPr>
          <p:cNvPr id="18" name="Picture 17">
            <a:extLst>
              <a:ext uri="{FF2B5EF4-FFF2-40B4-BE49-F238E27FC236}">
                <a16:creationId xmlns:a16="http://schemas.microsoft.com/office/drawing/2014/main" id="{41AF7E54-4447-4B54-89EC-4B463AABF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28" y="4083006"/>
            <a:ext cx="3657599" cy="2438399"/>
          </a:xfrm>
          <a:prstGeom prst="rect">
            <a:avLst/>
          </a:prstGeom>
          <a:ln w="28575">
            <a:solidFill>
              <a:schemeClr val="tx1"/>
            </a:solidFill>
          </a:ln>
        </p:spPr>
      </p:pic>
      <p:sp>
        <p:nvSpPr>
          <p:cNvPr id="8" name="object 4">
            <a:extLst>
              <a:ext uri="{FF2B5EF4-FFF2-40B4-BE49-F238E27FC236}">
                <a16:creationId xmlns:a16="http://schemas.microsoft.com/office/drawing/2014/main" id="{593D14A0-7331-400C-9AFA-0F8DDDA9CCE6}"/>
              </a:ext>
            </a:extLst>
          </p:cNvPr>
          <p:cNvSpPr txBox="1"/>
          <p:nvPr/>
        </p:nvSpPr>
        <p:spPr>
          <a:xfrm>
            <a:off x="1522745" y="4027174"/>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Etherum</a:t>
            </a:r>
            <a:endParaRPr sz="2000" dirty="0">
              <a:latin typeface="Georgia"/>
              <a:cs typeface="Georgia"/>
            </a:endParaRPr>
          </a:p>
        </p:txBody>
      </p:sp>
      <p:pic>
        <p:nvPicPr>
          <p:cNvPr id="20" name="Picture 19">
            <a:extLst>
              <a:ext uri="{FF2B5EF4-FFF2-40B4-BE49-F238E27FC236}">
                <a16:creationId xmlns:a16="http://schemas.microsoft.com/office/drawing/2014/main" id="{BBBD93B7-4614-455F-AECC-40DD3511A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671" y="4095706"/>
            <a:ext cx="3666585" cy="2444390"/>
          </a:xfrm>
          <a:prstGeom prst="rect">
            <a:avLst/>
          </a:prstGeom>
          <a:ln w="28575">
            <a:solidFill>
              <a:schemeClr val="tx1"/>
            </a:solidFill>
          </a:ln>
        </p:spPr>
      </p:pic>
      <p:sp>
        <p:nvSpPr>
          <p:cNvPr id="9" name="object 4">
            <a:extLst>
              <a:ext uri="{FF2B5EF4-FFF2-40B4-BE49-F238E27FC236}">
                <a16:creationId xmlns:a16="http://schemas.microsoft.com/office/drawing/2014/main" id="{03E63C87-750F-4028-80D7-08E8D761CDA0}"/>
              </a:ext>
            </a:extLst>
          </p:cNvPr>
          <p:cNvSpPr txBox="1"/>
          <p:nvPr/>
        </p:nvSpPr>
        <p:spPr>
          <a:xfrm>
            <a:off x="6345000" y="4051248"/>
            <a:ext cx="1447800" cy="339324"/>
          </a:xfrm>
          <a:prstGeom prst="rect">
            <a:avLst/>
          </a:prstGeom>
        </p:spPr>
        <p:txBody>
          <a:bodyPr vert="horz" wrap="square" lIns="0" tIns="12065" rIns="0" bIns="0" rtlCol="0">
            <a:spAutoFit/>
          </a:bodyPr>
          <a:lstStyle/>
          <a:p>
            <a:pPr marL="12065" marR="5080" algn="ctr">
              <a:lnSpc>
                <a:spcPct val="115599"/>
              </a:lnSpc>
              <a:spcBef>
                <a:spcPts val="95"/>
              </a:spcBef>
            </a:pPr>
            <a:r>
              <a:rPr lang="en-US" sz="2000" spc="25" dirty="0">
                <a:latin typeface="Georgia"/>
                <a:cs typeface="Georgia"/>
              </a:rPr>
              <a:t>Ripple</a:t>
            </a:r>
            <a:endParaRPr sz="2000" dirty="0">
              <a:latin typeface="Georgia"/>
              <a:cs typeface="Georgia"/>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4615543" y="2536592"/>
            <a:ext cx="495300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 In all cases except for EOS the correlation was positive and therefore suggests that there is a correlation</a:t>
            </a:r>
          </a:p>
        </p:txBody>
      </p:sp>
      <p:pic>
        <p:nvPicPr>
          <p:cNvPr id="13" name="Picture 12">
            <a:extLst>
              <a:ext uri="{FF2B5EF4-FFF2-40B4-BE49-F238E27FC236}">
                <a16:creationId xmlns:a16="http://schemas.microsoft.com/office/drawing/2014/main" id="{6D000C99-E12E-4AF4-92B9-C36ECA7538A1}"/>
              </a:ext>
            </a:extLst>
          </p:cNvPr>
          <p:cNvPicPr>
            <a:picLocks noChangeAspect="1"/>
          </p:cNvPicPr>
          <p:nvPr/>
        </p:nvPicPr>
        <p:blipFill rotWithShape="1">
          <a:blip r:embed="rId5">
            <a:extLst>
              <a:ext uri="{28A0092B-C50C-407E-A947-70E740481C1C}">
                <a14:useLocalDpi xmlns:a14="http://schemas.microsoft.com/office/drawing/2010/main" val="0"/>
              </a:ext>
            </a:extLst>
          </a:blip>
          <a:srcRect l="-9899" r="9899"/>
          <a:stretch/>
        </p:blipFill>
        <p:spPr>
          <a:xfrm>
            <a:off x="-230073" y="6639132"/>
            <a:ext cx="4618736" cy="227409"/>
          </a:xfrm>
          <a:prstGeom prst="rect">
            <a:avLst/>
          </a:prstGeom>
        </p:spPr>
      </p:pic>
      <p:pic>
        <p:nvPicPr>
          <p:cNvPr id="17" name="Picture 16">
            <a:extLst>
              <a:ext uri="{FF2B5EF4-FFF2-40B4-BE49-F238E27FC236}">
                <a16:creationId xmlns:a16="http://schemas.microsoft.com/office/drawing/2014/main" id="{05B5B091-8FD6-4E1F-84E9-2E2E9119E80E}"/>
              </a:ext>
            </a:extLst>
          </p:cNvPr>
          <p:cNvPicPr>
            <a:picLocks noChangeAspect="1"/>
          </p:cNvPicPr>
          <p:nvPr/>
        </p:nvPicPr>
        <p:blipFill rotWithShape="1">
          <a:blip r:embed="rId6">
            <a:extLst>
              <a:ext uri="{28A0092B-C50C-407E-A947-70E740481C1C}">
                <a14:useLocalDpi xmlns:a14="http://schemas.microsoft.com/office/drawing/2010/main" val="0"/>
              </a:ext>
            </a:extLst>
          </a:blip>
          <a:srcRect l="-9028" r="9028"/>
          <a:stretch/>
        </p:blipFill>
        <p:spPr>
          <a:xfrm>
            <a:off x="4836643" y="6626318"/>
            <a:ext cx="4051348" cy="240335"/>
          </a:xfrm>
          <a:prstGeom prst="rect">
            <a:avLst/>
          </a:prstGeom>
        </p:spPr>
      </p:pic>
      <p:pic>
        <p:nvPicPr>
          <p:cNvPr id="21" name="Picture 20">
            <a:extLst>
              <a:ext uri="{FF2B5EF4-FFF2-40B4-BE49-F238E27FC236}">
                <a16:creationId xmlns:a16="http://schemas.microsoft.com/office/drawing/2014/main" id="{A736B8E0-E45A-49A1-B075-396CC14E5749}"/>
              </a:ext>
            </a:extLst>
          </p:cNvPr>
          <p:cNvPicPr>
            <a:picLocks noChangeAspect="1"/>
          </p:cNvPicPr>
          <p:nvPr/>
        </p:nvPicPr>
        <p:blipFill rotWithShape="1">
          <a:blip r:embed="rId7">
            <a:extLst>
              <a:ext uri="{28A0092B-C50C-407E-A947-70E740481C1C}">
                <a14:useLocalDpi xmlns:a14="http://schemas.microsoft.com/office/drawing/2010/main" val="0"/>
              </a:ext>
            </a:extLst>
          </a:blip>
          <a:srcRect l="-14789" r="14789"/>
          <a:stretch/>
        </p:blipFill>
        <p:spPr>
          <a:xfrm>
            <a:off x="-173437" y="3687718"/>
            <a:ext cx="4328116" cy="227409"/>
          </a:xfrm>
          <a:prstGeom prst="rect">
            <a:avLst/>
          </a:prstGeom>
        </p:spPr>
      </p:pic>
      <p:sp>
        <p:nvSpPr>
          <p:cNvPr id="22" name="object 7">
            <a:extLst>
              <a:ext uri="{FF2B5EF4-FFF2-40B4-BE49-F238E27FC236}">
                <a16:creationId xmlns:a16="http://schemas.microsoft.com/office/drawing/2014/main" id="{3C9C8AE2-B829-4D32-BDE8-D3C11732295D}"/>
              </a:ext>
            </a:extLst>
          </p:cNvPr>
          <p:cNvSpPr/>
          <p:nvPr/>
        </p:nvSpPr>
        <p:spPr>
          <a:xfrm>
            <a:off x="5715000" y="558790"/>
            <a:ext cx="41148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3" name="object 7">
            <a:extLst>
              <a:ext uri="{FF2B5EF4-FFF2-40B4-BE49-F238E27FC236}">
                <a16:creationId xmlns:a16="http://schemas.microsoft.com/office/drawing/2014/main" id="{CEB04C5F-CDBF-4674-8DD6-79AAF0CFE63A}"/>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24" name="object 3">
            <a:extLst>
              <a:ext uri="{FF2B5EF4-FFF2-40B4-BE49-F238E27FC236}">
                <a16:creationId xmlns:a16="http://schemas.microsoft.com/office/drawing/2014/main" id="{C54D33EC-F2F0-427D-B421-65D19D6C2738}"/>
              </a:ext>
            </a:extLst>
          </p:cNvPr>
          <p:cNvSpPr/>
          <p:nvPr/>
        </p:nvSpPr>
        <p:spPr>
          <a:xfrm>
            <a:off x="4446281" y="1249203"/>
            <a:ext cx="4572000" cy="1015663"/>
          </a:xfrm>
          <a:prstGeom prst="rect">
            <a:avLst/>
          </a:prstGeom>
          <a:solidFill>
            <a:schemeClr val="bg1">
              <a:alpha val="10000"/>
            </a:schemeClr>
          </a:solidFill>
        </p:spPr>
        <p:txBody>
          <a:bodyPr wrap="square" lIns="0" tIns="0" rIns="0" bIns="0" rtlCol="0"/>
          <a:lstStyle/>
          <a:p>
            <a:r>
              <a:rPr lang="en-US" sz="2000" b="1" dirty="0">
                <a:solidFill>
                  <a:schemeClr val="bg1"/>
                </a:solidFill>
                <a:latin typeface="Arial" panose="020B0604020202020204" pitchFamily="34" charset="0"/>
                <a:cs typeface="Arial" panose="020B0604020202020204" pitchFamily="34" charset="0"/>
              </a:rPr>
              <a:t>Question: Do these trend lines for news count and price correlate to each other?</a:t>
            </a:r>
            <a:endParaRPr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096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12" name="Picture 11">
            <a:extLst>
              <a:ext uri="{FF2B5EF4-FFF2-40B4-BE49-F238E27FC236}">
                <a16:creationId xmlns:a16="http://schemas.microsoft.com/office/drawing/2014/main" id="{5288EA8C-B4C4-4DAC-86E8-E30E6B4B0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14" y="2373919"/>
            <a:ext cx="4479927" cy="2986617"/>
          </a:xfrm>
          <a:prstGeom prst="rect">
            <a:avLst/>
          </a:prstGeom>
          <a:ln w="28575">
            <a:solidFill>
              <a:schemeClr val="tx1"/>
            </a:solidFill>
          </a:ln>
        </p:spPr>
      </p:pic>
      <p:sp>
        <p:nvSpPr>
          <p:cNvPr id="3" name="object 4">
            <a:extLst>
              <a:ext uri="{FF2B5EF4-FFF2-40B4-BE49-F238E27FC236}">
                <a16:creationId xmlns:a16="http://schemas.microsoft.com/office/drawing/2014/main" id="{7CED9E1C-AA18-4FFA-94D1-0E9B8A704E97}"/>
              </a:ext>
            </a:extLst>
          </p:cNvPr>
          <p:cNvSpPr txBox="1"/>
          <p:nvPr/>
        </p:nvSpPr>
        <p:spPr>
          <a:xfrm>
            <a:off x="1717014" y="2366037"/>
            <a:ext cx="1684075"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Bitcoin</a:t>
            </a:r>
            <a:endParaRPr sz="2000" dirty="0">
              <a:latin typeface="Georgia"/>
              <a:cs typeface="Georgia"/>
            </a:endParaRPr>
          </a:p>
        </p:txBody>
      </p:sp>
      <p:pic>
        <p:nvPicPr>
          <p:cNvPr id="14" name="Picture 13">
            <a:extLst>
              <a:ext uri="{FF2B5EF4-FFF2-40B4-BE49-F238E27FC236}">
                <a16:creationId xmlns:a16="http://schemas.microsoft.com/office/drawing/2014/main" id="{EAC36992-32D9-42DA-B4D9-2E72151DB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899" y="2373920"/>
            <a:ext cx="4479925" cy="2986616"/>
          </a:xfrm>
          <a:prstGeom prst="rect">
            <a:avLst/>
          </a:prstGeom>
          <a:ln w="28575">
            <a:solidFill>
              <a:schemeClr val="tx1"/>
            </a:solidFill>
          </a:ln>
        </p:spPr>
      </p:pic>
      <p:sp>
        <p:nvSpPr>
          <p:cNvPr id="7" name="object 4">
            <a:extLst>
              <a:ext uri="{FF2B5EF4-FFF2-40B4-BE49-F238E27FC236}">
                <a16:creationId xmlns:a16="http://schemas.microsoft.com/office/drawing/2014/main" id="{EFFF51FF-CD51-4E34-A96F-5459BEB05E12}"/>
              </a:ext>
            </a:extLst>
          </p:cNvPr>
          <p:cNvSpPr txBox="1"/>
          <p:nvPr/>
        </p:nvSpPr>
        <p:spPr>
          <a:xfrm>
            <a:off x="6421926" y="2351220"/>
            <a:ext cx="1447800" cy="339324"/>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000" spc="25" dirty="0">
                <a:latin typeface="Georgia"/>
                <a:cs typeface="Georgia"/>
              </a:rPr>
              <a:t>BCH</a:t>
            </a:r>
            <a:endParaRPr sz="2000" dirty="0">
              <a:latin typeface="Georgia"/>
              <a:cs typeface="Georgia"/>
            </a:endParaRPr>
          </a:p>
        </p:txBody>
      </p:sp>
      <p:sp>
        <p:nvSpPr>
          <p:cNvPr id="21" name="TextBox 20">
            <a:extLst>
              <a:ext uri="{FF2B5EF4-FFF2-40B4-BE49-F238E27FC236}">
                <a16:creationId xmlns:a16="http://schemas.microsoft.com/office/drawing/2014/main" id="{1AF79A09-0499-48EA-9EF7-3C4F0FFECC32}"/>
              </a:ext>
            </a:extLst>
          </p:cNvPr>
          <p:cNvSpPr txBox="1"/>
          <p:nvPr/>
        </p:nvSpPr>
        <p:spPr>
          <a:xfrm>
            <a:off x="15911" y="1515983"/>
            <a:ext cx="9753599" cy="461665"/>
          </a:xfrm>
          <a:prstGeom prst="rect">
            <a:avLst/>
          </a:prstGeom>
          <a:noFill/>
        </p:spPr>
        <p:txBody>
          <a:bodyPr wrap="square" rtlCol="0">
            <a:spAutoFit/>
          </a:bodyPr>
          <a:lstStyle/>
          <a:p>
            <a:pPr marL="342900" indent="-342900" algn="ctr">
              <a:buFont typeface="Wingdings" panose="05000000000000000000" pitchFamily="2" charset="2"/>
              <a:buChar char="Ø"/>
            </a:pPr>
            <a:r>
              <a:rPr lang="en-US" sz="2400" dirty="0">
                <a:solidFill>
                  <a:schemeClr val="bg1"/>
                </a:solidFill>
                <a:latin typeface="Arial" panose="020B0604020202020204" pitchFamily="34" charset="0"/>
                <a:cs typeface="Arial" panose="020B0604020202020204" pitchFamily="34" charset="0"/>
              </a:rPr>
              <a:t>We wanted to prove if the news cycle caused a change in price.</a:t>
            </a:r>
          </a:p>
        </p:txBody>
      </p:sp>
      <p:pic>
        <p:nvPicPr>
          <p:cNvPr id="24" name="Picture 23">
            <a:extLst>
              <a:ext uri="{FF2B5EF4-FFF2-40B4-BE49-F238E27FC236}">
                <a16:creationId xmlns:a16="http://schemas.microsoft.com/office/drawing/2014/main" id="{580B71E9-6EBA-4467-AA91-D0C07EA5716E}"/>
              </a:ext>
            </a:extLst>
          </p:cNvPr>
          <p:cNvPicPr>
            <a:picLocks noChangeAspect="1"/>
          </p:cNvPicPr>
          <p:nvPr/>
        </p:nvPicPr>
        <p:blipFill rotWithShape="1">
          <a:blip r:embed="rId4">
            <a:extLst>
              <a:ext uri="{28A0092B-C50C-407E-A947-70E740481C1C}">
                <a14:useLocalDpi xmlns:a14="http://schemas.microsoft.com/office/drawing/2010/main" val="0"/>
              </a:ext>
            </a:extLst>
          </a:blip>
          <a:srcRect l="-11899" r="13306"/>
          <a:stretch/>
        </p:blipFill>
        <p:spPr>
          <a:xfrm>
            <a:off x="-418120" y="5674610"/>
            <a:ext cx="5303520" cy="220646"/>
          </a:xfrm>
          <a:prstGeom prst="rect">
            <a:avLst/>
          </a:prstGeom>
        </p:spPr>
      </p:pic>
      <p:pic>
        <p:nvPicPr>
          <p:cNvPr id="26" name="Picture 25">
            <a:extLst>
              <a:ext uri="{FF2B5EF4-FFF2-40B4-BE49-F238E27FC236}">
                <a16:creationId xmlns:a16="http://schemas.microsoft.com/office/drawing/2014/main" id="{5DFF120C-6BB8-453E-852D-4CDD2D0C3DF6}"/>
              </a:ext>
            </a:extLst>
          </p:cNvPr>
          <p:cNvPicPr>
            <a:picLocks noChangeAspect="1"/>
          </p:cNvPicPr>
          <p:nvPr/>
        </p:nvPicPr>
        <p:blipFill rotWithShape="1">
          <a:blip r:embed="rId5">
            <a:extLst>
              <a:ext uri="{28A0092B-C50C-407E-A947-70E740481C1C}">
                <a14:useLocalDpi xmlns:a14="http://schemas.microsoft.com/office/drawing/2010/main" val="0"/>
              </a:ext>
            </a:extLst>
          </a:blip>
          <a:srcRect l="-4223" r="4223"/>
          <a:stretch/>
        </p:blipFill>
        <p:spPr>
          <a:xfrm>
            <a:off x="4805313" y="5657892"/>
            <a:ext cx="4592885" cy="240362"/>
          </a:xfrm>
          <a:prstGeom prst="rect">
            <a:avLst/>
          </a:prstGeom>
        </p:spPr>
      </p:pic>
      <p:sp>
        <p:nvSpPr>
          <p:cNvPr id="27" name="object 7">
            <a:extLst>
              <a:ext uri="{FF2B5EF4-FFF2-40B4-BE49-F238E27FC236}">
                <a16:creationId xmlns:a16="http://schemas.microsoft.com/office/drawing/2014/main" id="{1083701F-07F2-48C7-8C24-D639C83701DF}"/>
              </a:ext>
            </a:extLst>
          </p:cNvPr>
          <p:cNvSpPr/>
          <p:nvPr/>
        </p:nvSpPr>
        <p:spPr>
          <a:xfrm>
            <a:off x="5747483" y="541612"/>
            <a:ext cx="41148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8" name="object 7">
            <a:extLst>
              <a:ext uri="{FF2B5EF4-FFF2-40B4-BE49-F238E27FC236}">
                <a16:creationId xmlns:a16="http://schemas.microsoft.com/office/drawing/2014/main" id="{4E00378B-A3A3-4059-A99F-B9A763B72045}"/>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277509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Trade Frequency Analysis</a:t>
            </a:r>
            <a:endParaRPr lang="en-US" sz="1000" kern="0" spc="170" dirty="0">
              <a:solidFill>
                <a:schemeClr val="bg1"/>
              </a:solidFill>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152400" y="1949380"/>
            <a:ext cx="4343400" cy="4770537"/>
          </a:xfrm>
          <a:prstGeom prst="rect">
            <a:avLst/>
          </a:prstGeom>
          <a:noFill/>
        </p:spPr>
        <p:txBody>
          <a:bodyPr wrap="square" rtlCol="0">
            <a:spAutoFit/>
          </a:bodyPr>
          <a:lstStyle/>
          <a:p>
            <a:r>
              <a:rPr lang="en-US" sz="1900" dirty="0">
                <a:solidFill>
                  <a:schemeClr val="bg1"/>
                </a:solidFill>
                <a:latin typeface="Arial" panose="020B0604020202020204" pitchFamily="34" charset="0"/>
                <a:cs typeface="Arial" panose="020B0604020202020204" pitchFamily="34" charset="0"/>
              </a:rPr>
              <a:t>This gives us a range between the negative and positive trading days in the crypto market. We will measure the standard deviation, which we measured on a 2 year time period on the percentage of change. It is going to be 4.695, which means that most of the trading within crypto occurs between + 4.695 and - 4.695. Thus, anything above or below this range should be considered significant. </a:t>
            </a:r>
          </a:p>
          <a:p>
            <a:endParaRPr lang="en-US" sz="1900">
              <a:solidFill>
                <a:schemeClr val="bg1"/>
              </a:solidFill>
              <a:latin typeface="Arial" panose="020B0604020202020204" pitchFamily="34" charset="0"/>
              <a:cs typeface="Arial" panose="020B0604020202020204" pitchFamily="34" charset="0"/>
            </a:endParaRPr>
          </a:p>
          <a:p>
            <a:r>
              <a:rPr lang="en-US" sz="1900">
                <a:solidFill>
                  <a:schemeClr val="bg1"/>
                </a:solidFill>
                <a:latin typeface="Arial" panose="020B0604020202020204" pitchFamily="34" charset="0"/>
                <a:cs typeface="Arial" panose="020B0604020202020204" pitchFamily="34" charset="0"/>
              </a:rPr>
              <a:t>Illustrating </a:t>
            </a:r>
            <a:r>
              <a:rPr lang="en-US" sz="1900" dirty="0">
                <a:solidFill>
                  <a:schemeClr val="bg1"/>
                </a:solidFill>
                <a:latin typeface="Arial" panose="020B0604020202020204" pitchFamily="34" charset="0"/>
                <a:cs typeface="Arial" panose="020B0604020202020204" pitchFamily="34" charset="0"/>
              </a:rPr>
              <a:t>the top 10 days of news count versus the percentage change in the closing price of the top 5 crypto currencies. </a:t>
            </a:r>
          </a:p>
        </p:txBody>
      </p:sp>
      <p:sp>
        <p:nvSpPr>
          <p:cNvPr id="10" name="TextBox 9">
            <a:extLst>
              <a:ext uri="{FF2B5EF4-FFF2-40B4-BE49-F238E27FC236}">
                <a16:creationId xmlns:a16="http://schemas.microsoft.com/office/drawing/2014/main" id="{1439A1E3-AA65-4F52-A1B9-0AF56A92C3DF}"/>
              </a:ext>
            </a:extLst>
          </p:cNvPr>
          <p:cNvSpPr txBox="1"/>
          <p:nvPr/>
        </p:nvSpPr>
        <p:spPr>
          <a:xfrm>
            <a:off x="152400" y="1199566"/>
            <a:ext cx="3733800" cy="646331"/>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Question: What trends can we identify via the various cryptos?</a:t>
            </a:r>
            <a:endParaRPr lang="en-US" b="1" dirty="0"/>
          </a:p>
        </p:txBody>
      </p:sp>
      <p:sp>
        <p:nvSpPr>
          <p:cNvPr id="12" name="TextBox 11">
            <a:extLst>
              <a:ext uri="{FF2B5EF4-FFF2-40B4-BE49-F238E27FC236}">
                <a16:creationId xmlns:a16="http://schemas.microsoft.com/office/drawing/2014/main" id="{F3B6A8BE-D87E-481A-8648-5ACC1BFC440A}"/>
              </a:ext>
            </a:extLst>
          </p:cNvPr>
          <p:cNvSpPr txBox="1"/>
          <p:nvPr/>
        </p:nvSpPr>
        <p:spPr>
          <a:xfrm>
            <a:off x="4648200" y="1307174"/>
            <a:ext cx="4876800" cy="369332"/>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Percentage distribution frequency chart.</a:t>
            </a:r>
            <a:endParaRPr lang="en-US" b="1" dirty="0"/>
          </a:p>
        </p:txBody>
      </p:sp>
      <p:sp>
        <p:nvSpPr>
          <p:cNvPr id="19" name="object 7">
            <a:extLst>
              <a:ext uri="{FF2B5EF4-FFF2-40B4-BE49-F238E27FC236}">
                <a16:creationId xmlns:a16="http://schemas.microsoft.com/office/drawing/2014/main" id="{19242D32-50CA-4A2B-AE4A-12286B8EE68D}"/>
              </a:ext>
            </a:extLst>
          </p:cNvPr>
          <p:cNvSpPr/>
          <p:nvPr/>
        </p:nvSpPr>
        <p:spPr>
          <a:xfrm>
            <a:off x="7056455" y="550954"/>
            <a:ext cx="274320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23" name="object 3">
            <a:extLst>
              <a:ext uri="{FF2B5EF4-FFF2-40B4-BE49-F238E27FC236}">
                <a16:creationId xmlns:a16="http://schemas.microsoft.com/office/drawing/2014/main" id="{AE2D199C-0BAB-411C-8D31-75815A33B25D}"/>
              </a:ext>
            </a:extLst>
          </p:cNvPr>
          <p:cNvSpPr/>
          <p:nvPr/>
        </p:nvSpPr>
        <p:spPr>
          <a:xfrm>
            <a:off x="-76200" y="1152326"/>
            <a:ext cx="4572000" cy="753614"/>
          </a:xfrm>
          <a:prstGeom prst="rect">
            <a:avLst/>
          </a:prstGeom>
          <a:solidFill>
            <a:schemeClr val="bg1">
              <a:alpha val="10000"/>
            </a:schemeClr>
          </a:solidFill>
        </p:spPr>
        <p:txBody>
          <a:bodyPr wrap="square" lIns="0" tIns="0" rIns="0" bIns="0" rtlCol="0"/>
          <a:lstStyle/>
          <a:p>
            <a:endParaRPr dirty="0"/>
          </a:p>
        </p:txBody>
      </p:sp>
      <p:pic>
        <p:nvPicPr>
          <p:cNvPr id="6" name="Picture 5">
            <a:extLst>
              <a:ext uri="{FF2B5EF4-FFF2-40B4-BE49-F238E27FC236}">
                <a16:creationId xmlns:a16="http://schemas.microsoft.com/office/drawing/2014/main" id="{AD6E6C94-90A0-4D9D-B6CF-6E053B3D5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894869"/>
            <a:ext cx="4969795" cy="3727346"/>
          </a:xfrm>
          <a:prstGeom prst="rect">
            <a:avLst/>
          </a:prstGeom>
          <a:ln w="28575">
            <a:solidFill>
              <a:schemeClr val="tx1"/>
            </a:solidFill>
          </a:ln>
        </p:spPr>
      </p:pic>
    </p:spTree>
    <p:extLst>
      <p:ext uri="{BB962C8B-B14F-4D97-AF65-F5344CB8AC3E}">
        <p14:creationId xmlns:p14="http://schemas.microsoft.com/office/powerpoint/2010/main" val="228785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3" name="object 4">
            <a:extLst>
              <a:ext uri="{FF2B5EF4-FFF2-40B4-BE49-F238E27FC236}">
                <a16:creationId xmlns:a16="http://schemas.microsoft.com/office/drawing/2014/main" id="{7CED9E1C-AA18-4FFA-94D1-0E9B8A704E97}"/>
              </a:ext>
            </a:extLst>
          </p:cNvPr>
          <p:cNvSpPr txBox="1"/>
          <p:nvPr/>
        </p:nvSpPr>
        <p:spPr>
          <a:xfrm>
            <a:off x="305470" y="1066800"/>
            <a:ext cx="9015490" cy="338362"/>
          </a:xfrm>
          <a:prstGeom prst="rect">
            <a:avLst/>
          </a:prstGeom>
        </p:spPr>
        <p:txBody>
          <a:bodyPr vert="horz" wrap="square" lIns="0" tIns="12065" rIns="0" bIns="0" rtlCol="0">
            <a:spAutoFit/>
          </a:bodyPr>
          <a:lstStyle/>
          <a:p>
            <a:pPr marL="354965" marR="5080" indent="-342900">
              <a:lnSpc>
                <a:spcPct val="115599"/>
              </a:lnSpc>
              <a:spcBef>
                <a:spcPts val="95"/>
              </a:spcBef>
              <a:buFont typeface="Wingdings" panose="05000000000000000000" pitchFamily="2" charset="2"/>
              <a:buChar char="Ø"/>
            </a:pPr>
            <a:r>
              <a:rPr lang="en-US" sz="2000" b="1" spc="25" dirty="0">
                <a:solidFill>
                  <a:schemeClr val="bg1"/>
                </a:solidFill>
                <a:latin typeface="Arial" panose="020B0604020202020204" pitchFamily="34" charset="0"/>
                <a:cs typeface="Arial" panose="020B0604020202020204" pitchFamily="34" charset="0"/>
              </a:rPr>
              <a:t>Do story counts change price?</a:t>
            </a: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289560" y="199558"/>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Regression Analysis</a:t>
            </a:r>
            <a:endParaRPr lang="en-US" sz="1000" kern="0" spc="170" dirty="0">
              <a:solidFill>
                <a:schemeClr val="bg1"/>
              </a:solidFill>
            </a:endParaRPr>
          </a:p>
        </p:txBody>
      </p:sp>
      <p:pic>
        <p:nvPicPr>
          <p:cNvPr id="7" name="Picture 6">
            <a:extLst>
              <a:ext uri="{FF2B5EF4-FFF2-40B4-BE49-F238E27FC236}">
                <a16:creationId xmlns:a16="http://schemas.microsoft.com/office/drawing/2014/main" id="{34323B44-225B-4F73-A2FA-3988E9104120}"/>
              </a:ext>
            </a:extLst>
          </p:cNvPr>
          <p:cNvPicPr>
            <a:picLocks noChangeAspect="1"/>
          </p:cNvPicPr>
          <p:nvPr/>
        </p:nvPicPr>
        <p:blipFill>
          <a:blip r:embed="rId2"/>
          <a:stretch>
            <a:fillRect/>
          </a:stretch>
        </p:blipFill>
        <p:spPr>
          <a:xfrm>
            <a:off x="219476" y="2514949"/>
            <a:ext cx="9284168" cy="3703400"/>
          </a:xfrm>
          <a:prstGeom prst="rect">
            <a:avLst/>
          </a:prstGeom>
          <a:ln w="28575">
            <a:solidFill>
              <a:schemeClr val="tx1"/>
            </a:solidFill>
          </a:ln>
        </p:spPr>
      </p:pic>
      <p:sp>
        <p:nvSpPr>
          <p:cNvPr id="8" name="object 7">
            <a:extLst>
              <a:ext uri="{FF2B5EF4-FFF2-40B4-BE49-F238E27FC236}">
                <a16:creationId xmlns:a16="http://schemas.microsoft.com/office/drawing/2014/main" id="{592E9F5E-3613-448E-8371-46BF47589C0F}"/>
              </a:ext>
            </a:extLst>
          </p:cNvPr>
          <p:cNvSpPr/>
          <p:nvPr/>
        </p:nvSpPr>
        <p:spPr>
          <a:xfrm>
            <a:off x="5704952" y="470570"/>
            <a:ext cx="420624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9" name="object 7">
            <a:extLst>
              <a:ext uri="{FF2B5EF4-FFF2-40B4-BE49-F238E27FC236}">
                <a16:creationId xmlns:a16="http://schemas.microsoft.com/office/drawing/2014/main" id="{883F5564-52CD-480B-9525-5D40677A6D30}"/>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
        <p:nvSpPr>
          <p:cNvPr id="10" name="TextBox 9">
            <a:extLst>
              <a:ext uri="{FF2B5EF4-FFF2-40B4-BE49-F238E27FC236}">
                <a16:creationId xmlns:a16="http://schemas.microsoft.com/office/drawing/2014/main" id="{1F209641-41AD-4F51-909F-9526748C69BD}"/>
              </a:ext>
            </a:extLst>
          </p:cNvPr>
          <p:cNvSpPr txBox="1"/>
          <p:nvPr/>
        </p:nvSpPr>
        <p:spPr>
          <a:xfrm>
            <a:off x="609600" y="1647974"/>
            <a:ext cx="9052560" cy="923330"/>
          </a:xfrm>
          <a:prstGeom prst="rect">
            <a:avLst/>
          </a:prstGeom>
          <a:noFill/>
        </p:spPr>
        <p:txBody>
          <a:bodyPr wrap="square" rtlCol="0">
            <a:spAutoFit/>
          </a:bodyPr>
          <a:lstStyle/>
          <a:p>
            <a:r>
              <a:rPr lang="en-US" spc="25" dirty="0">
                <a:solidFill>
                  <a:schemeClr val="bg1"/>
                </a:solidFill>
                <a:latin typeface="Arial" panose="020B0604020202020204" pitchFamily="34" charset="0"/>
                <a:cs typeface="Arial" panose="020B0604020202020204" pitchFamily="34" charset="0"/>
              </a:rPr>
              <a:t>Based on the R Square and P and F found in the regression analysis we can conclude that news mentions cannot be used to predict the price of a currency. </a:t>
            </a:r>
            <a:endParaRPr lang="en-US" sz="1100" spc="25" dirty="0">
              <a:solidFill>
                <a:schemeClr val="bg1"/>
              </a:solidFill>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289560" y="199558"/>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kern="0" spc="170" dirty="0">
                <a:solidFill>
                  <a:schemeClr val="bg1"/>
                </a:solidFill>
              </a:rPr>
              <a:t>Trading Frequency Levels</a:t>
            </a:r>
            <a:endParaRPr lang="en-US" sz="1000" kern="0" spc="170" dirty="0">
              <a:solidFill>
                <a:schemeClr val="bg1"/>
              </a:solidFill>
            </a:endParaRPr>
          </a:p>
        </p:txBody>
      </p:sp>
      <p:sp>
        <p:nvSpPr>
          <p:cNvPr id="8" name="object 7">
            <a:extLst>
              <a:ext uri="{FF2B5EF4-FFF2-40B4-BE49-F238E27FC236}">
                <a16:creationId xmlns:a16="http://schemas.microsoft.com/office/drawing/2014/main" id="{592E9F5E-3613-448E-8371-46BF47589C0F}"/>
              </a:ext>
            </a:extLst>
          </p:cNvPr>
          <p:cNvSpPr/>
          <p:nvPr/>
        </p:nvSpPr>
        <p:spPr>
          <a:xfrm>
            <a:off x="7393080" y="470570"/>
            <a:ext cx="246888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10" name="Picture 9">
            <a:extLst>
              <a:ext uri="{FF2B5EF4-FFF2-40B4-BE49-F238E27FC236}">
                <a16:creationId xmlns:a16="http://schemas.microsoft.com/office/drawing/2014/main" id="{07BE6CC4-E125-4CF7-8712-676A12AC3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13666"/>
            <a:ext cx="7620000" cy="5715000"/>
          </a:xfrm>
          <a:prstGeom prst="rect">
            <a:avLst/>
          </a:prstGeom>
          <a:ln w="28575">
            <a:solidFill>
              <a:schemeClr val="tx1"/>
            </a:solidFill>
          </a:ln>
        </p:spPr>
      </p:pic>
      <p:sp>
        <p:nvSpPr>
          <p:cNvPr id="11" name="object 7">
            <a:extLst>
              <a:ext uri="{FF2B5EF4-FFF2-40B4-BE49-F238E27FC236}">
                <a16:creationId xmlns:a16="http://schemas.microsoft.com/office/drawing/2014/main" id="{3A670006-497E-4F62-BF8E-4F0230C78BCE}"/>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2867328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3" name="object 4">
            <a:extLst>
              <a:ext uri="{FF2B5EF4-FFF2-40B4-BE49-F238E27FC236}">
                <a16:creationId xmlns:a16="http://schemas.microsoft.com/office/drawing/2014/main" id="{7CED9E1C-AA18-4FFA-94D1-0E9B8A704E97}"/>
              </a:ext>
            </a:extLst>
          </p:cNvPr>
          <p:cNvSpPr txBox="1"/>
          <p:nvPr/>
        </p:nvSpPr>
        <p:spPr>
          <a:xfrm>
            <a:off x="381000" y="297108"/>
            <a:ext cx="6096000" cy="403572"/>
          </a:xfrm>
          <a:prstGeom prst="rect">
            <a:avLst/>
          </a:prstGeom>
        </p:spPr>
        <p:txBody>
          <a:bodyPr vert="horz" wrap="square" lIns="0" tIns="12065" rIns="0" bIns="0" rtlCol="0">
            <a:spAutoFit/>
          </a:bodyPr>
          <a:lstStyle/>
          <a:p>
            <a:pPr marL="81915" marR="5080" indent="-69850">
              <a:lnSpc>
                <a:spcPct val="115599"/>
              </a:lnSpc>
              <a:spcBef>
                <a:spcPts val="95"/>
              </a:spcBef>
            </a:pPr>
            <a:r>
              <a:rPr lang="en-US" sz="2400" b="1" spc="25" dirty="0">
                <a:solidFill>
                  <a:schemeClr val="bg1"/>
                </a:solidFill>
                <a:latin typeface="Arial" panose="020B0604020202020204" pitchFamily="34" charset="0"/>
                <a:cs typeface="Arial" panose="020B0604020202020204" pitchFamily="34" charset="0"/>
              </a:rPr>
              <a:t>Bitcoin Closing Price Standard Deviation</a:t>
            </a:r>
            <a:endParaRPr sz="24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E99C96A-09AC-4758-8641-6FC56B756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66800"/>
            <a:ext cx="7887034" cy="5520924"/>
          </a:xfrm>
          <a:prstGeom prst="rect">
            <a:avLst/>
          </a:prstGeom>
          <a:ln w="28575">
            <a:solidFill>
              <a:schemeClr val="tx1"/>
            </a:solidFill>
          </a:ln>
        </p:spPr>
      </p:pic>
      <p:sp>
        <p:nvSpPr>
          <p:cNvPr id="6" name="object 7">
            <a:extLst>
              <a:ext uri="{FF2B5EF4-FFF2-40B4-BE49-F238E27FC236}">
                <a16:creationId xmlns:a16="http://schemas.microsoft.com/office/drawing/2014/main" id="{90AE5B55-05BB-438F-8EF2-8DA203B60E13}"/>
              </a:ext>
            </a:extLst>
          </p:cNvPr>
          <p:cNvSpPr/>
          <p:nvPr/>
        </p:nvSpPr>
        <p:spPr>
          <a:xfrm>
            <a:off x="6654520" y="470570"/>
            <a:ext cx="30175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7" name="object 7">
            <a:extLst>
              <a:ext uri="{FF2B5EF4-FFF2-40B4-BE49-F238E27FC236}">
                <a16:creationId xmlns:a16="http://schemas.microsoft.com/office/drawing/2014/main" id="{5FBCEDA7-769F-4168-898E-683987625D6F}"/>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74602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753600" cy="73151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2962275"/>
            <a:ext cx="9753600" cy="4352925"/>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a:p>
        </p:txBody>
      </p:sp>
      <p:sp>
        <p:nvSpPr>
          <p:cNvPr id="5" name="object 5"/>
          <p:cNvSpPr txBox="1">
            <a:spLocks noGrp="1"/>
          </p:cNvSpPr>
          <p:nvPr>
            <p:ph type="title"/>
          </p:nvPr>
        </p:nvSpPr>
        <p:spPr>
          <a:xfrm>
            <a:off x="228454" y="878511"/>
            <a:ext cx="4865604"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Discussion &amp; Post Mortem</a:t>
            </a:r>
            <a:endParaRPr sz="4800" dirty="0"/>
          </a:p>
        </p:txBody>
      </p:sp>
      <p:sp>
        <p:nvSpPr>
          <p:cNvPr id="6" name="object 6"/>
          <p:cNvSpPr txBox="1"/>
          <p:nvPr/>
        </p:nvSpPr>
        <p:spPr>
          <a:xfrm>
            <a:off x="647700" y="4296107"/>
            <a:ext cx="8458200" cy="2689839"/>
          </a:xfrm>
          <a:prstGeom prst="rect">
            <a:avLst/>
          </a:prstGeom>
        </p:spPr>
        <p:txBody>
          <a:bodyPr vert="horz" wrap="square" lIns="0" tIns="73025" rIns="0" bIns="0" rtlCol="0">
            <a:spAutoFit/>
          </a:bodyPr>
          <a:lstStyle/>
          <a:p>
            <a:pPr marL="12700" algn="just">
              <a:lnSpc>
                <a:spcPct val="100000"/>
              </a:lnSpc>
              <a:spcBef>
                <a:spcPts val="575"/>
              </a:spcBef>
            </a:pPr>
            <a:r>
              <a:rPr lang="en-US" sz="2400" spc="55" dirty="0">
                <a:solidFill>
                  <a:srgbClr val="FFFFFF"/>
                </a:solidFill>
                <a:latin typeface="Georgia"/>
                <a:cs typeface="Georgia"/>
              </a:rPr>
              <a:t>We found a correlation between the news count and prices. The two variables appeared to follow the same trend. We could not conclude if the news drove price or if price drove news. Our regression analysis showed that less than 1 percent of the change in price could be attributed to the news count.</a:t>
            </a:r>
          </a:p>
          <a:p>
            <a:pPr marL="355600" indent="-342900">
              <a:lnSpc>
                <a:spcPct val="100000"/>
              </a:lnSpc>
              <a:spcBef>
                <a:spcPts val="575"/>
              </a:spcBef>
              <a:buFont typeface="Arial" panose="020B0604020202020204" pitchFamily="34" charset="0"/>
              <a:buChar char="•"/>
            </a:pPr>
            <a:endParaRPr lang="en-US" sz="2100" spc="55" dirty="0">
              <a:solidFill>
                <a:srgbClr val="FFFFFF"/>
              </a:solidFill>
              <a:latin typeface="Georgia"/>
              <a:cs typeface="Georgia"/>
            </a:endParaRPr>
          </a:p>
        </p:txBody>
      </p:sp>
      <p:sp>
        <p:nvSpPr>
          <p:cNvPr id="7" name="object 7"/>
          <p:cNvSpPr/>
          <p:nvPr/>
        </p:nvSpPr>
        <p:spPr>
          <a:xfrm>
            <a:off x="5155711" y="16287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9" name="Graphic 8" descr="Upward trend">
            <a:extLst>
              <a:ext uri="{FF2B5EF4-FFF2-40B4-BE49-F238E27FC236}">
                <a16:creationId xmlns:a16="http://schemas.microsoft.com/office/drawing/2014/main" id="{A6DD7193-BAEC-4FA6-9191-2B6857473C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2968915"/>
            <a:ext cx="1066800" cy="1066800"/>
          </a:xfrm>
          <a:prstGeom prst="rect">
            <a:avLst/>
          </a:prstGeom>
        </p:spPr>
      </p:pic>
      <p:pic>
        <p:nvPicPr>
          <p:cNvPr id="11" name="Graphic 10" descr="Piggy Bank">
            <a:extLst>
              <a:ext uri="{FF2B5EF4-FFF2-40B4-BE49-F238E27FC236}">
                <a16:creationId xmlns:a16="http://schemas.microsoft.com/office/drawing/2014/main" id="{1B88FAEC-DCAE-4016-9827-A389F4D86D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600" y="2968915"/>
            <a:ext cx="1066800" cy="1066800"/>
          </a:xfrm>
          <a:prstGeom prst="rect">
            <a:avLst/>
          </a:prstGeom>
        </p:spPr>
      </p:pic>
      <p:pic>
        <p:nvPicPr>
          <p:cNvPr id="13" name="Graphic 12" descr="Chat">
            <a:extLst>
              <a:ext uri="{FF2B5EF4-FFF2-40B4-BE49-F238E27FC236}">
                <a16:creationId xmlns:a16="http://schemas.microsoft.com/office/drawing/2014/main" id="{D26A0A09-191A-4E29-824B-34C90E0230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2968915"/>
            <a:ext cx="1066800" cy="1066800"/>
          </a:xfrm>
          <a:prstGeom prst="rect">
            <a:avLst/>
          </a:prstGeom>
        </p:spPr>
      </p:pic>
      <p:sp>
        <p:nvSpPr>
          <p:cNvPr id="14" name="Rectangle 13">
            <a:extLst>
              <a:ext uri="{FF2B5EF4-FFF2-40B4-BE49-F238E27FC236}">
                <a16:creationId xmlns:a16="http://schemas.microsoft.com/office/drawing/2014/main" id="{B2BE9864-34B2-43FF-B653-784FD6225B23}"/>
              </a:ext>
            </a:extLst>
          </p:cNvPr>
          <p:cNvSpPr/>
          <p:nvPr/>
        </p:nvSpPr>
        <p:spPr>
          <a:xfrm>
            <a:off x="0" y="2962939"/>
            <a:ext cx="9753600" cy="103834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96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753600" cy="7315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3390900" cy="3152775"/>
          </a:xfrm>
          <a:custGeom>
            <a:avLst/>
            <a:gdLst/>
            <a:ahLst/>
            <a:cxnLst/>
            <a:rect l="l" t="t" r="r" b="b"/>
            <a:pathLst>
              <a:path w="3390900" h="3152775">
                <a:moveTo>
                  <a:pt x="0" y="3152775"/>
                </a:moveTo>
                <a:lnTo>
                  <a:pt x="3390868" y="3152775"/>
                </a:lnTo>
                <a:lnTo>
                  <a:pt x="3390868" y="0"/>
                </a:lnTo>
                <a:lnTo>
                  <a:pt x="0" y="0"/>
                </a:lnTo>
                <a:lnTo>
                  <a:pt x="0" y="3152775"/>
                </a:lnTo>
                <a:close/>
              </a:path>
            </a:pathLst>
          </a:custGeom>
          <a:solidFill>
            <a:srgbClr val="77CAC3">
              <a:alpha val="79998"/>
            </a:srgbClr>
          </a:solidFill>
        </p:spPr>
        <p:txBody>
          <a:bodyPr wrap="square" lIns="0" tIns="0" rIns="0" bIns="0" rtlCol="0"/>
          <a:lstStyle/>
          <a:p>
            <a:endParaRPr/>
          </a:p>
        </p:txBody>
      </p:sp>
      <p:sp>
        <p:nvSpPr>
          <p:cNvPr id="5" name="object 5"/>
          <p:cNvSpPr/>
          <p:nvPr/>
        </p:nvSpPr>
        <p:spPr>
          <a:xfrm>
            <a:off x="0" y="3248025"/>
            <a:ext cx="3390900" cy="4067175"/>
          </a:xfrm>
          <a:custGeom>
            <a:avLst/>
            <a:gdLst/>
            <a:ahLst/>
            <a:cxnLst/>
            <a:rect l="l" t="t" r="r" b="b"/>
            <a:pathLst>
              <a:path w="3390900" h="4067175">
                <a:moveTo>
                  <a:pt x="0" y="4067174"/>
                </a:moveTo>
                <a:lnTo>
                  <a:pt x="3390868" y="4067174"/>
                </a:lnTo>
                <a:lnTo>
                  <a:pt x="3390868" y="0"/>
                </a:lnTo>
                <a:lnTo>
                  <a:pt x="0" y="0"/>
                </a:lnTo>
                <a:lnTo>
                  <a:pt x="0" y="4067174"/>
                </a:lnTo>
                <a:close/>
              </a:path>
            </a:pathLst>
          </a:custGeom>
          <a:solidFill>
            <a:srgbClr val="77CAC3">
              <a:alpha val="79998"/>
            </a:srgbClr>
          </a:solidFill>
        </p:spPr>
        <p:txBody>
          <a:bodyPr wrap="square" lIns="0" tIns="0" rIns="0" bIns="0" rtlCol="0"/>
          <a:lstStyle/>
          <a:p>
            <a:endParaRPr/>
          </a:p>
        </p:txBody>
      </p:sp>
      <p:sp>
        <p:nvSpPr>
          <p:cNvPr id="6" name="object 6"/>
          <p:cNvSpPr txBox="1"/>
          <p:nvPr/>
        </p:nvSpPr>
        <p:spPr>
          <a:xfrm>
            <a:off x="4421298" y="2410464"/>
            <a:ext cx="5165725" cy="1247136"/>
          </a:xfrm>
          <a:prstGeom prst="rect">
            <a:avLst/>
          </a:prstGeom>
        </p:spPr>
        <p:txBody>
          <a:bodyPr vert="horz" wrap="square" lIns="0" tIns="15875" rIns="0" bIns="0" rtlCol="0">
            <a:spAutoFit/>
          </a:bodyPr>
          <a:lstStyle/>
          <a:p>
            <a:pPr marL="12700">
              <a:lnSpc>
                <a:spcPct val="100000"/>
              </a:lnSpc>
              <a:spcBef>
                <a:spcPts val="125"/>
              </a:spcBef>
            </a:pPr>
            <a:r>
              <a:rPr lang="en-US" sz="8000" dirty="0">
                <a:solidFill>
                  <a:srgbClr val="77CAC3"/>
                </a:solidFill>
                <a:latin typeface="Arial Black"/>
                <a:cs typeface="Arial" panose="020B0604020202020204" pitchFamily="34" charset="0"/>
              </a:rPr>
              <a:t>Thanks!</a:t>
            </a:r>
            <a:endParaRPr sz="8000" dirty="0">
              <a:latin typeface="Arial Black"/>
              <a:cs typeface="Arial" panose="020B0604020202020204" pitchFamily="34" charset="0"/>
            </a:endParaRPr>
          </a:p>
        </p:txBody>
      </p:sp>
      <p:sp>
        <p:nvSpPr>
          <p:cNvPr id="7" name="object 7"/>
          <p:cNvSpPr txBox="1"/>
          <p:nvPr/>
        </p:nvSpPr>
        <p:spPr>
          <a:xfrm>
            <a:off x="4572000" y="3657600"/>
            <a:ext cx="4547870" cy="418063"/>
          </a:xfrm>
          <a:prstGeom prst="rect">
            <a:avLst/>
          </a:prstGeom>
        </p:spPr>
        <p:txBody>
          <a:bodyPr vert="horz" wrap="square" lIns="0" tIns="48260" rIns="0" bIns="0" rtlCol="0">
            <a:spAutoFit/>
          </a:bodyPr>
          <a:lstStyle/>
          <a:p>
            <a:pPr marL="12700">
              <a:lnSpc>
                <a:spcPct val="100000"/>
              </a:lnSpc>
              <a:spcBef>
                <a:spcPts val="380"/>
              </a:spcBef>
            </a:pPr>
            <a:r>
              <a:rPr lang="en-US" sz="2400" spc="35" dirty="0">
                <a:solidFill>
                  <a:schemeClr val="bg1"/>
                </a:solidFill>
                <a:latin typeface="Georgia"/>
                <a:cs typeface="Georgia"/>
              </a:rPr>
              <a:t>Question &amp; Answer Session.</a:t>
            </a:r>
            <a:endParaRPr sz="2400" dirty="0">
              <a:solidFill>
                <a:schemeClr val="bg1"/>
              </a:solidFill>
              <a:latin typeface="Georgia"/>
              <a:cs typeface="Georgia"/>
            </a:endParaRPr>
          </a:p>
        </p:txBody>
      </p:sp>
      <p:sp>
        <p:nvSpPr>
          <p:cNvPr id="9" name="object 9"/>
          <p:cNvSpPr/>
          <p:nvPr/>
        </p:nvSpPr>
        <p:spPr>
          <a:xfrm>
            <a:off x="0" y="3152775"/>
            <a:ext cx="4092575" cy="95250"/>
          </a:xfrm>
          <a:custGeom>
            <a:avLst/>
            <a:gdLst/>
            <a:ahLst/>
            <a:cxnLst/>
            <a:rect l="l" t="t" r="r" b="b"/>
            <a:pathLst>
              <a:path w="4092575" h="95250">
                <a:moveTo>
                  <a:pt x="0" y="0"/>
                </a:moveTo>
                <a:lnTo>
                  <a:pt x="4092311" y="0"/>
                </a:lnTo>
                <a:lnTo>
                  <a:pt x="4092311" y="95249"/>
                </a:lnTo>
                <a:lnTo>
                  <a:pt x="0" y="95249"/>
                </a:lnTo>
                <a:lnTo>
                  <a:pt x="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391971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1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753600" cy="73152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0" y="2743199"/>
            <a:ext cx="9753600" cy="4627597"/>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sz="4800" dirty="0"/>
          </a:p>
        </p:txBody>
      </p:sp>
      <p:sp>
        <p:nvSpPr>
          <p:cNvPr id="5" name="object 5"/>
          <p:cNvSpPr txBox="1">
            <a:spLocks noGrp="1"/>
          </p:cNvSpPr>
          <p:nvPr>
            <p:ph type="title"/>
          </p:nvPr>
        </p:nvSpPr>
        <p:spPr>
          <a:xfrm>
            <a:off x="1212304" y="913682"/>
            <a:ext cx="3881754"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Motivation Summary</a:t>
            </a:r>
            <a:endParaRPr sz="4800" dirty="0"/>
          </a:p>
        </p:txBody>
      </p:sp>
      <p:sp>
        <p:nvSpPr>
          <p:cNvPr id="6" name="object 6"/>
          <p:cNvSpPr txBox="1"/>
          <p:nvPr/>
        </p:nvSpPr>
        <p:spPr>
          <a:xfrm>
            <a:off x="2202891" y="3185260"/>
            <a:ext cx="6776478" cy="3459280"/>
          </a:xfrm>
          <a:prstGeom prst="rect">
            <a:avLst/>
          </a:prstGeom>
        </p:spPr>
        <p:txBody>
          <a:bodyPr vert="horz" wrap="square" lIns="0" tIns="73025" rIns="0" bIns="0" rtlCol="0">
            <a:spAutoFit/>
          </a:bodyPr>
          <a:lstStyle/>
          <a:p>
            <a:pPr marL="12700">
              <a:lnSpc>
                <a:spcPct val="100000"/>
              </a:lnSpc>
              <a:spcBef>
                <a:spcPts val="1200"/>
              </a:spcBef>
              <a:spcAft>
                <a:spcPts val="1200"/>
              </a:spcAft>
            </a:pPr>
            <a:r>
              <a:rPr lang="en-US" sz="2000" spc="55" dirty="0">
                <a:solidFill>
                  <a:srgbClr val="FFFFFF"/>
                </a:solidFill>
                <a:latin typeface="Georgia"/>
                <a:cs typeface="Georgia"/>
              </a:rPr>
              <a:t>Hypothesis :  The frequency of news drives the price of crypto currencies. News impacts investor confidence.</a:t>
            </a:r>
          </a:p>
          <a:p>
            <a:pPr marL="12700">
              <a:lnSpc>
                <a:spcPct val="100000"/>
              </a:lnSpc>
              <a:spcBef>
                <a:spcPts val="1200"/>
              </a:spcBef>
              <a:spcAft>
                <a:spcPts val="1200"/>
              </a:spcAft>
            </a:pPr>
            <a:r>
              <a:rPr lang="en-US" sz="2000" spc="55" dirty="0">
                <a:solidFill>
                  <a:srgbClr val="FFFFFF"/>
                </a:solidFill>
                <a:latin typeface="Georgia"/>
                <a:cs typeface="Georgia"/>
              </a:rPr>
              <a:t>Question: Can we make good investment decision based on how much a crypto is mentioned in the news? We chose this question because the price of currency does not appear to be driven by typical market conditions. </a:t>
            </a:r>
          </a:p>
          <a:p>
            <a:pPr marL="12700">
              <a:lnSpc>
                <a:spcPct val="100000"/>
              </a:lnSpc>
              <a:spcBef>
                <a:spcPts val="1200"/>
              </a:spcBef>
              <a:spcAft>
                <a:spcPts val="1200"/>
              </a:spcAft>
            </a:pPr>
            <a:r>
              <a:rPr lang="en-US" sz="2000" spc="55" dirty="0">
                <a:solidFill>
                  <a:srgbClr val="FFFFFF"/>
                </a:solidFill>
                <a:latin typeface="Georgia"/>
                <a:cs typeface="Georgia"/>
              </a:rPr>
              <a:t>Overall the observations we made were encouraging. We were able to see a correlation between price and news count. However we could not prove causality.</a:t>
            </a:r>
          </a:p>
        </p:txBody>
      </p:sp>
      <p:sp>
        <p:nvSpPr>
          <p:cNvPr id="7" name="object 7"/>
          <p:cNvSpPr/>
          <p:nvPr/>
        </p:nvSpPr>
        <p:spPr>
          <a:xfrm>
            <a:off x="5155711" y="16287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pic>
        <p:nvPicPr>
          <p:cNvPr id="18" name="Graphic 17" descr="Thought bubble">
            <a:extLst>
              <a:ext uri="{FF2B5EF4-FFF2-40B4-BE49-F238E27FC236}">
                <a16:creationId xmlns:a16="http://schemas.microsoft.com/office/drawing/2014/main" id="{CF342562-C59A-4A66-8579-6B698D3892C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6187" y="3081782"/>
            <a:ext cx="1305684" cy="1305684"/>
          </a:xfrm>
          <a:prstGeom prst="rect">
            <a:avLst/>
          </a:prstGeom>
        </p:spPr>
      </p:pic>
      <p:pic>
        <p:nvPicPr>
          <p:cNvPr id="26" name="Graphic 25" descr="Head with Gears">
            <a:extLst>
              <a:ext uri="{FF2B5EF4-FFF2-40B4-BE49-F238E27FC236}">
                <a16:creationId xmlns:a16="http://schemas.microsoft.com/office/drawing/2014/main" id="{A4C8E2E6-8D3C-4CB5-A278-A11033B38D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66" y="4377037"/>
            <a:ext cx="1101300" cy="1101300"/>
          </a:xfrm>
          <a:prstGeom prst="rect">
            <a:avLst/>
          </a:prstGeom>
        </p:spPr>
      </p:pic>
      <p:pic>
        <p:nvPicPr>
          <p:cNvPr id="32" name="Graphic 31" descr="Help">
            <a:extLst>
              <a:ext uri="{FF2B5EF4-FFF2-40B4-BE49-F238E27FC236}">
                <a16:creationId xmlns:a16="http://schemas.microsoft.com/office/drawing/2014/main" id="{D42B43AD-C1D2-404B-A5AD-687EE0ACE02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187" y="5641489"/>
            <a:ext cx="914400" cy="914400"/>
          </a:xfrm>
          <a:prstGeom prst="rect">
            <a:avLst/>
          </a:prstGeom>
        </p:spPr>
      </p:pic>
      <p:cxnSp>
        <p:nvCxnSpPr>
          <p:cNvPr id="11" name="Straight Connector 10">
            <a:extLst>
              <a:ext uri="{FF2B5EF4-FFF2-40B4-BE49-F238E27FC236}">
                <a16:creationId xmlns:a16="http://schemas.microsoft.com/office/drawing/2014/main" id="{0D8181DB-E1DE-446E-8FA3-05B405889D24}"/>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 y="3581400"/>
            <a:ext cx="9753600" cy="594359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3" y="-80862"/>
            <a:ext cx="9753600" cy="5769282"/>
          </a:xfrm>
          <a:custGeom>
            <a:avLst/>
            <a:gdLst/>
            <a:ahLst/>
            <a:cxnLst/>
            <a:rect l="l" t="t" r="r" b="b"/>
            <a:pathLst>
              <a:path w="9753600" h="2590800">
                <a:moveTo>
                  <a:pt x="0" y="0"/>
                </a:moveTo>
                <a:lnTo>
                  <a:pt x="9753600" y="0"/>
                </a:lnTo>
                <a:lnTo>
                  <a:pt x="9753600" y="2590800"/>
                </a:lnTo>
                <a:lnTo>
                  <a:pt x="0" y="2590800"/>
                </a:lnTo>
                <a:lnTo>
                  <a:pt x="0" y="0"/>
                </a:lnTo>
                <a:close/>
              </a:path>
            </a:pathLst>
          </a:custGeom>
          <a:solidFill>
            <a:srgbClr val="77CAC3">
              <a:alpha val="79998"/>
            </a:srgbClr>
          </a:solidFill>
        </p:spPr>
        <p:txBody>
          <a:bodyPr wrap="square" lIns="0" tIns="0" rIns="0" bIns="0" rtlCol="0"/>
          <a:lstStyle/>
          <a:p>
            <a:endParaRPr dirty="0"/>
          </a:p>
        </p:txBody>
      </p:sp>
      <p:sp>
        <p:nvSpPr>
          <p:cNvPr id="5" name="object 5"/>
          <p:cNvSpPr/>
          <p:nvPr/>
        </p:nvSpPr>
        <p:spPr>
          <a:xfrm>
            <a:off x="5934713" y="7057362"/>
            <a:ext cx="3818890" cy="95250"/>
          </a:xfrm>
          <a:custGeom>
            <a:avLst/>
            <a:gdLst/>
            <a:ahLst/>
            <a:cxnLst/>
            <a:rect l="l" t="t" r="r" b="b"/>
            <a:pathLst>
              <a:path w="3818890" h="95250">
                <a:moveTo>
                  <a:pt x="3818886" y="95249"/>
                </a:moveTo>
                <a:lnTo>
                  <a:pt x="0" y="95249"/>
                </a:lnTo>
                <a:lnTo>
                  <a:pt x="0" y="0"/>
                </a:lnTo>
                <a:lnTo>
                  <a:pt x="3818886" y="0"/>
                </a:lnTo>
                <a:lnTo>
                  <a:pt x="3818886" y="95249"/>
                </a:lnTo>
                <a:close/>
              </a:path>
            </a:pathLst>
          </a:custGeom>
          <a:solidFill>
            <a:srgbClr val="FFFFFF"/>
          </a:solidFill>
        </p:spPr>
        <p:txBody>
          <a:bodyPr wrap="square" lIns="0" tIns="0" rIns="0" bIns="0" rtlCol="0"/>
          <a:lstStyle/>
          <a:p>
            <a:endParaRPr/>
          </a:p>
        </p:txBody>
      </p:sp>
      <p:sp>
        <p:nvSpPr>
          <p:cNvPr id="6" name="object 6"/>
          <p:cNvSpPr txBox="1"/>
          <p:nvPr/>
        </p:nvSpPr>
        <p:spPr>
          <a:xfrm>
            <a:off x="304800" y="197925"/>
            <a:ext cx="4954905" cy="841384"/>
          </a:xfrm>
          <a:prstGeom prst="rect">
            <a:avLst/>
          </a:prstGeom>
        </p:spPr>
        <p:txBody>
          <a:bodyPr vert="horz" wrap="square" lIns="0" tIns="151130" rIns="0" bIns="0" rtlCol="0">
            <a:spAutoFit/>
          </a:bodyPr>
          <a:lstStyle/>
          <a:p>
            <a:pPr marL="12700" marR="210185">
              <a:lnSpc>
                <a:spcPts val="5250"/>
              </a:lnSpc>
              <a:spcBef>
                <a:spcPts val="1190"/>
              </a:spcBef>
            </a:pPr>
            <a:r>
              <a:rPr lang="en-US" sz="5300" spc="125" dirty="0">
                <a:solidFill>
                  <a:srgbClr val="FFFFFF"/>
                </a:solidFill>
                <a:latin typeface="Arial Black"/>
                <a:cs typeface="Arial Black"/>
              </a:rPr>
              <a:t>Questions</a:t>
            </a:r>
          </a:p>
        </p:txBody>
      </p:sp>
      <p:sp>
        <p:nvSpPr>
          <p:cNvPr id="3" name="object 3"/>
          <p:cNvSpPr/>
          <p:nvPr/>
        </p:nvSpPr>
        <p:spPr>
          <a:xfrm>
            <a:off x="-9" y="5688420"/>
            <a:ext cx="7162800" cy="1777577"/>
          </a:xfrm>
          <a:prstGeom prst="rect">
            <a:avLst/>
          </a:prstGeom>
          <a:blipFill>
            <a:blip r:embed="rId3" cstate="print"/>
            <a:stretch>
              <a:fillRect/>
            </a:stretch>
          </a:blipFill>
        </p:spPr>
        <p:txBody>
          <a:bodyPr wrap="square" lIns="0" tIns="0" rIns="0" bIns="0" rtlCol="0"/>
          <a:lstStyle/>
          <a:p>
            <a:endParaRPr dirty="0"/>
          </a:p>
        </p:txBody>
      </p:sp>
      <p:sp>
        <p:nvSpPr>
          <p:cNvPr id="9" name="TextBox 8">
            <a:extLst>
              <a:ext uri="{FF2B5EF4-FFF2-40B4-BE49-F238E27FC236}">
                <a16:creationId xmlns:a16="http://schemas.microsoft.com/office/drawing/2014/main" id="{091559F3-8174-455E-91BB-13F871F6675C}"/>
              </a:ext>
            </a:extLst>
          </p:cNvPr>
          <p:cNvSpPr txBox="1"/>
          <p:nvPr/>
        </p:nvSpPr>
        <p:spPr>
          <a:xfrm>
            <a:off x="609600" y="1127040"/>
            <a:ext cx="8382000" cy="2025683"/>
          </a:xfrm>
          <a:prstGeom prst="rect">
            <a:avLst/>
          </a:prstGeom>
          <a:noFill/>
        </p:spPr>
        <p:txBody>
          <a:bodyPr wrap="square" rtlCol="0">
            <a:spAutoFit/>
          </a:bodyPr>
          <a:lstStyle/>
          <a:p>
            <a:pPr>
              <a:lnSpc>
                <a:spcPct val="150000"/>
              </a:lnSpc>
            </a:pPr>
            <a:r>
              <a:rPr lang="en-US" sz="2400" b="1" dirty="0">
                <a:latin typeface="Arial" panose="020B0604020202020204" pitchFamily="34" charset="0"/>
                <a:cs typeface="Arial" panose="020B0604020202020204" pitchFamily="34" charset="0"/>
              </a:rPr>
              <a:t>We were predominantly asking ourselves about: </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How often is crypto talked about in social media or in the news?</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What are the top Crypto currencies based on market capital?</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What is the price and volume history for those cryptos?</a:t>
            </a:r>
          </a:p>
        </p:txBody>
      </p:sp>
      <p:cxnSp>
        <p:nvCxnSpPr>
          <p:cNvPr id="11" name="Straight Connector 10">
            <a:extLst>
              <a:ext uri="{FF2B5EF4-FFF2-40B4-BE49-F238E27FC236}">
                <a16:creationId xmlns:a16="http://schemas.microsoft.com/office/drawing/2014/main" id="{4C48743A-7F44-4385-95EB-33BA1B9535CF}"/>
              </a:ext>
            </a:extLst>
          </p:cNvPr>
          <p:cNvCxnSpPr/>
          <p:nvPr/>
        </p:nvCxnSpPr>
        <p:spPr>
          <a:xfrm>
            <a:off x="4497572" y="657326"/>
            <a:ext cx="4800600" cy="0"/>
          </a:xfrm>
          <a:prstGeom prst="line">
            <a:avLst/>
          </a:prstGeom>
          <a:ln w="76200">
            <a:solidFill>
              <a:schemeClr val="tx1">
                <a:lumMod val="85000"/>
                <a:lumOff val="15000"/>
                <a:alpha val="80000"/>
              </a:schemeClr>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109A41F3-FE05-4874-ABB3-8BC2532D9118}"/>
              </a:ext>
            </a:extLst>
          </p:cNvPr>
          <p:cNvSpPr txBox="1"/>
          <p:nvPr/>
        </p:nvSpPr>
        <p:spPr>
          <a:xfrm>
            <a:off x="609600" y="3197273"/>
            <a:ext cx="8763000" cy="2386808"/>
          </a:xfrm>
          <a:prstGeom prst="rect">
            <a:avLst/>
          </a:prstGeom>
          <a:noFill/>
        </p:spPr>
        <p:txBody>
          <a:bodyPr wrap="square" rtlCol="0">
            <a:spAutoFit/>
          </a:bodyPr>
          <a:lstStyle/>
          <a:p>
            <a:pPr marL="0" lvl="1">
              <a:lnSpc>
                <a:spcPct val="150000"/>
              </a:lnSpc>
            </a:pPr>
            <a:r>
              <a:rPr lang="en-US" sz="2400" b="1" dirty="0">
                <a:latin typeface="Arial" panose="020B0604020202020204" pitchFamily="34" charset="0"/>
                <a:cs typeface="Arial" panose="020B0604020202020204" pitchFamily="34" charset="0"/>
              </a:rPr>
              <a:t>Kinds of data needed to answer the questions:</a:t>
            </a:r>
            <a:endParaRPr lang="en-US" sz="2400" dirty="0">
              <a:latin typeface="Arial" panose="020B0604020202020204" pitchFamily="34" charset="0"/>
              <a:cs typeface="Arial" panose="020B0604020202020204" pitchFamily="34" charset="0"/>
            </a:endParaRP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News and story counts – *Bloomberg /Google Trends</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Crypto Market Capital – Data Scrapping from Coin Market Cap </a:t>
            </a:r>
          </a:p>
          <a:p>
            <a:pPr marL="0" lvl="1"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Historical Crypto price and volume - Data Scrapping from Coin Market Cap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511169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95400" y="-990600"/>
            <a:ext cx="9753600" cy="35052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0" y="1600200"/>
            <a:ext cx="9753600" cy="5715000"/>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a:p>
        </p:txBody>
      </p:sp>
      <p:sp>
        <p:nvSpPr>
          <p:cNvPr id="5" name="object 5"/>
          <p:cNvSpPr txBox="1">
            <a:spLocks noGrp="1"/>
          </p:cNvSpPr>
          <p:nvPr>
            <p:ph type="title"/>
          </p:nvPr>
        </p:nvSpPr>
        <p:spPr>
          <a:xfrm>
            <a:off x="249405" y="24882"/>
            <a:ext cx="6378252" cy="1493999"/>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Data </a:t>
            </a:r>
            <a:br>
              <a:rPr lang="en-US" sz="4800" spc="190" dirty="0">
                <a:solidFill>
                  <a:srgbClr val="FFFFFF"/>
                </a:solidFill>
              </a:rPr>
            </a:br>
            <a:r>
              <a:rPr lang="en-US" sz="4800" spc="190" dirty="0">
                <a:solidFill>
                  <a:srgbClr val="FFFFFF"/>
                </a:solidFill>
              </a:rPr>
              <a:t>Cleanup</a:t>
            </a:r>
            <a:endParaRPr sz="4800" dirty="0"/>
          </a:p>
        </p:txBody>
      </p:sp>
      <p:sp>
        <p:nvSpPr>
          <p:cNvPr id="6" name="object 6"/>
          <p:cNvSpPr txBox="1"/>
          <p:nvPr/>
        </p:nvSpPr>
        <p:spPr>
          <a:xfrm>
            <a:off x="324949" y="2067371"/>
            <a:ext cx="9103702" cy="4567276"/>
          </a:xfrm>
          <a:prstGeom prst="rect">
            <a:avLst/>
          </a:prstGeom>
        </p:spPr>
        <p:txBody>
          <a:bodyPr vert="horz" wrap="square" lIns="0" tIns="73025" rIns="0" bIns="0" rtlCol="0">
            <a:spAutoFit/>
          </a:bodyPr>
          <a:lstStyle/>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Data Exploration &amp; Cleanup:</a:t>
            </a:r>
          </a:p>
          <a:p>
            <a:pPr marL="12700">
              <a:lnSpc>
                <a:spcPct val="100000"/>
              </a:lnSpc>
              <a:spcBef>
                <a:spcPts val="575"/>
              </a:spcBef>
            </a:pPr>
            <a:r>
              <a:rPr lang="en-US" spc="55" dirty="0">
                <a:solidFill>
                  <a:srgbClr val="FFFFFF"/>
                </a:solidFill>
                <a:latin typeface="Arial" panose="020B0604020202020204" pitchFamily="34" charset="0"/>
                <a:cs typeface="Arial" panose="020B0604020202020204" pitchFamily="34" charset="0"/>
              </a:rPr>
              <a:t>News and Story Counts: Limitations in getting data</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News API only had 1 month of data</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Twitter API Key was hard to get </a:t>
            </a:r>
          </a:p>
          <a:p>
            <a:pPr marL="355600" indent="-342900">
              <a:lnSpc>
                <a:spcPct val="100000"/>
              </a:lnSpc>
              <a:spcBef>
                <a:spcPts val="575"/>
              </a:spcBef>
              <a:buFont typeface="Arial" panose="020B0604020202020204" pitchFamily="34" charset="0"/>
              <a:buChar char="•"/>
            </a:pPr>
            <a:r>
              <a:rPr lang="en-US" spc="55" dirty="0">
                <a:solidFill>
                  <a:srgbClr val="FFFFFF"/>
                </a:solidFill>
                <a:latin typeface="Arial" panose="020B0604020202020204" pitchFamily="34" charset="0"/>
                <a:cs typeface="Arial" panose="020B0604020202020204" pitchFamily="34" charset="0"/>
              </a:rPr>
              <a:t>Google Trends did not have an API</a:t>
            </a:r>
          </a:p>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Data Insights:</a:t>
            </a:r>
          </a:p>
          <a:p>
            <a:pPr marL="12700">
              <a:spcBef>
                <a:spcPts val="575"/>
              </a:spcBef>
            </a:pPr>
            <a:r>
              <a:rPr lang="en-US" spc="55" dirty="0">
                <a:solidFill>
                  <a:srgbClr val="FFFFFF"/>
                </a:solidFill>
                <a:latin typeface="Arial" panose="020B0604020202020204" pitchFamily="34" charset="0"/>
                <a:cs typeface="Arial" panose="020B0604020202020204" pitchFamily="34" charset="0"/>
              </a:rPr>
              <a:t>We attempted to get more information on the specific news sources behind Bloomberg News counts. When we asked Bloomberg support what the feedback was, they could not disclose exact sources. Generally speaking, it is both Bloomberg and external sources but they cannot identify or disclose the sources.</a:t>
            </a:r>
          </a:p>
          <a:p>
            <a:pPr marL="12700">
              <a:lnSpc>
                <a:spcPct val="100000"/>
              </a:lnSpc>
              <a:spcBef>
                <a:spcPts val="575"/>
              </a:spcBef>
            </a:pPr>
            <a:r>
              <a:rPr lang="en-US" sz="2400" b="1" spc="55" dirty="0">
                <a:solidFill>
                  <a:schemeClr val="tx1">
                    <a:lumMod val="75000"/>
                    <a:lumOff val="25000"/>
                  </a:schemeClr>
                </a:solidFill>
                <a:latin typeface="Arial" panose="020B0604020202020204" pitchFamily="34" charset="0"/>
                <a:cs typeface="Arial" panose="020B0604020202020204" pitchFamily="34" charset="0"/>
              </a:rPr>
              <a:t>Problems:</a:t>
            </a:r>
          </a:p>
          <a:p>
            <a:pPr marL="12700">
              <a:lnSpc>
                <a:spcPct val="100000"/>
              </a:lnSpc>
              <a:spcBef>
                <a:spcPts val="575"/>
              </a:spcBef>
            </a:pPr>
            <a:r>
              <a:rPr lang="en-US" spc="55" dirty="0">
                <a:solidFill>
                  <a:srgbClr val="FFFFFF"/>
                </a:solidFill>
                <a:latin typeface="Arial" panose="020B0604020202020204" pitchFamily="34" charset="0"/>
                <a:cs typeface="Arial" panose="020B0604020202020204" pitchFamily="34" charset="0"/>
              </a:rPr>
              <a:t>Combining data sources was tricky due to differences in date type. We were able to convert the values to </a:t>
            </a:r>
            <a:r>
              <a:rPr lang="en-US" spc="55" dirty="0" err="1">
                <a:solidFill>
                  <a:srgbClr val="FFFFFF"/>
                </a:solidFill>
                <a:latin typeface="Arial" panose="020B0604020202020204" pitchFamily="34" charset="0"/>
                <a:cs typeface="Arial" panose="020B0604020202020204" pitchFamily="34" charset="0"/>
              </a:rPr>
              <a:t>DateTime</a:t>
            </a:r>
            <a:r>
              <a:rPr lang="en-US" spc="55" dirty="0">
                <a:solidFill>
                  <a:srgbClr val="FFFFFF"/>
                </a:solidFill>
                <a:latin typeface="Arial" panose="020B0604020202020204" pitchFamily="34" charset="0"/>
                <a:cs typeface="Arial" panose="020B0604020202020204" pitchFamily="34" charset="0"/>
              </a:rPr>
              <a:t> using Pandas functions. </a:t>
            </a:r>
          </a:p>
        </p:txBody>
      </p:sp>
      <p:sp>
        <p:nvSpPr>
          <p:cNvPr id="7" name="object 7"/>
          <p:cNvSpPr/>
          <p:nvPr/>
        </p:nvSpPr>
        <p:spPr>
          <a:xfrm>
            <a:off x="5029200" y="1066800"/>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8C02D177-36F1-4B38-9135-24C915C18083}"/>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3488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9753600" cy="32765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
            <a:ext cx="9753600" cy="1619691"/>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5024" y="1326242"/>
            <a:ext cx="9753600" cy="5988958"/>
          </a:xfrm>
          <a:custGeom>
            <a:avLst/>
            <a:gdLst/>
            <a:ahLst/>
            <a:cxnLst/>
            <a:rect l="l" t="t" r="r" b="b"/>
            <a:pathLst>
              <a:path w="9753600" h="4352925">
                <a:moveTo>
                  <a:pt x="0" y="4352924"/>
                </a:moveTo>
                <a:lnTo>
                  <a:pt x="9753600" y="4352924"/>
                </a:lnTo>
                <a:lnTo>
                  <a:pt x="9753600" y="0"/>
                </a:lnTo>
                <a:lnTo>
                  <a:pt x="0" y="0"/>
                </a:lnTo>
                <a:lnTo>
                  <a:pt x="0" y="4352924"/>
                </a:lnTo>
                <a:close/>
              </a:path>
            </a:pathLst>
          </a:custGeom>
          <a:solidFill>
            <a:srgbClr val="77CAC3">
              <a:alpha val="79998"/>
            </a:srgbClr>
          </a:solidFill>
        </p:spPr>
        <p:txBody>
          <a:bodyPr wrap="square" lIns="0" tIns="0" rIns="0" bIns="0" rtlCol="0"/>
          <a:lstStyle/>
          <a:p>
            <a:endParaRPr dirty="0"/>
          </a:p>
        </p:txBody>
      </p:sp>
      <p:sp>
        <p:nvSpPr>
          <p:cNvPr id="5" name="object 5"/>
          <p:cNvSpPr txBox="1">
            <a:spLocks noGrp="1"/>
          </p:cNvSpPr>
          <p:nvPr>
            <p:ph type="title"/>
          </p:nvPr>
        </p:nvSpPr>
        <p:spPr>
          <a:xfrm>
            <a:off x="381000" y="214423"/>
            <a:ext cx="5105400" cy="755335"/>
          </a:xfrm>
          <a:prstGeom prst="rect">
            <a:avLst/>
          </a:prstGeom>
        </p:spPr>
        <p:txBody>
          <a:bodyPr vert="horz" wrap="square" lIns="0" tIns="16510" rIns="0" bIns="0" rtlCol="0">
            <a:spAutoFit/>
          </a:bodyPr>
          <a:lstStyle/>
          <a:p>
            <a:pPr marL="12700">
              <a:lnSpc>
                <a:spcPct val="100000"/>
              </a:lnSpc>
              <a:spcBef>
                <a:spcPts val="130"/>
              </a:spcBef>
            </a:pPr>
            <a:r>
              <a:rPr lang="en-US" sz="4800" spc="190" dirty="0">
                <a:solidFill>
                  <a:srgbClr val="FFFFFF"/>
                </a:solidFill>
              </a:rPr>
              <a:t>Data Analysis</a:t>
            </a:r>
            <a:endParaRPr sz="4800" dirty="0"/>
          </a:p>
        </p:txBody>
      </p:sp>
      <p:sp>
        <p:nvSpPr>
          <p:cNvPr id="6" name="object 6"/>
          <p:cNvSpPr txBox="1"/>
          <p:nvPr/>
        </p:nvSpPr>
        <p:spPr>
          <a:xfrm>
            <a:off x="457200" y="1449059"/>
            <a:ext cx="8915400" cy="5382884"/>
          </a:xfrm>
          <a:prstGeom prst="rect">
            <a:avLst/>
          </a:prstGeom>
        </p:spPr>
        <p:txBody>
          <a:bodyPr vert="horz" wrap="square" lIns="0" tIns="73025" rIns="0" bIns="0" rtlCol="0">
            <a:spAutoFit/>
          </a:bodyPr>
          <a:lstStyle/>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Determined top 5 crypto currencies</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Analyzed news count data of the top currencies</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Merged the data to combine the price and news count over 2 year period </a:t>
            </a:r>
          </a:p>
          <a:p>
            <a:pPr marL="469900" indent="-457200">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Charted the correlation between the news counts and price </a:t>
            </a:r>
          </a:p>
          <a:p>
            <a:pPr marL="469900" indent="-457200">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Calculated the correlation coefficient to support the data visualization</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Assessed volatility by calculating the daily percent change in closing price</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Determined if we could prove causality by running regression tests on each currency and its respective news mention count.</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Statistical analysis of crypto activity to look for trends in price this was done using a histogram</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Calculated the standard deviation</a:t>
            </a:r>
          </a:p>
          <a:p>
            <a:pPr marL="469900" indent="-457200">
              <a:lnSpc>
                <a:spcPct val="100000"/>
              </a:lnSpc>
              <a:spcBef>
                <a:spcPts val="575"/>
              </a:spcBef>
              <a:buFont typeface="+mj-lt"/>
              <a:buAutoNum type="arabicPeriod"/>
            </a:pPr>
            <a:r>
              <a:rPr lang="en-US" sz="2000" spc="55" dirty="0">
                <a:solidFill>
                  <a:schemeClr val="tx1">
                    <a:lumMod val="75000"/>
                    <a:lumOff val="25000"/>
                  </a:schemeClr>
                </a:solidFill>
                <a:latin typeface="Arial" panose="020B0604020202020204" pitchFamily="34" charset="0"/>
                <a:cs typeface="Arial" panose="020B0604020202020204" pitchFamily="34" charset="0"/>
              </a:rPr>
              <a:t>Used a time series graph to visualize the weekly standard deviation over two years</a:t>
            </a:r>
          </a:p>
        </p:txBody>
      </p:sp>
      <p:sp>
        <p:nvSpPr>
          <p:cNvPr id="7" name="object 7"/>
          <p:cNvSpPr/>
          <p:nvPr/>
        </p:nvSpPr>
        <p:spPr>
          <a:xfrm>
            <a:off x="5530781" y="608762"/>
            <a:ext cx="429768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7499BCD2-BB7F-43D8-A573-06371DEEFE09}"/>
              </a:ext>
            </a:extLst>
          </p:cNvPr>
          <p:cNvCxnSpPr>
            <a:cxnSpLocks/>
          </p:cNvCxnSpPr>
          <p:nvPr/>
        </p:nvCxnSpPr>
        <p:spPr>
          <a:xfrm flipV="1">
            <a:off x="0" y="7086600"/>
            <a:ext cx="9753600" cy="14177"/>
          </a:xfrm>
          <a:prstGeom prst="line">
            <a:avLst/>
          </a:prstGeom>
          <a:ln w="76200">
            <a:solidFill>
              <a:schemeClr val="bg1">
                <a:alpha val="8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414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5"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a:p>
        </p:txBody>
      </p:sp>
      <p:sp>
        <p:nvSpPr>
          <p:cNvPr id="3" name="object 4">
            <a:extLst>
              <a:ext uri="{FF2B5EF4-FFF2-40B4-BE49-F238E27FC236}">
                <a16:creationId xmlns:a16="http://schemas.microsoft.com/office/drawing/2014/main" id="{7CED9E1C-AA18-4FFA-94D1-0E9B8A704E97}"/>
              </a:ext>
            </a:extLst>
          </p:cNvPr>
          <p:cNvSpPr txBox="1"/>
          <p:nvPr/>
        </p:nvSpPr>
        <p:spPr>
          <a:xfrm>
            <a:off x="-1" y="1291409"/>
            <a:ext cx="9752045" cy="403572"/>
          </a:xfrm>
          <a:prstGeom prst="rect">
            <a:avLst/>
          </a:prstGeom>
        </p:spPr>
        <p:txBody>
          <a:bodyPr vert="horz" wrap="square" lIns="0" tIns="12065" rIns="0" bIns="0" rtlCol="0">
            <a:spAutoFit/>
          </a:bodyPr>
          <a:lstStyle/>
          <a:p>
            <a:pPr marL="81915" marR="5080" indent="-69850" algn="ctr">
              <a:lnSpc>
                <a:spcPct val="115599"/>
              </a:lnSpc>
              <a:spcBef>
                <a:spcPts val="95"/>
              </a:spcBef>
            </a:pPr>
            <a:r>
              <a:rPr lang="en-US" sz="2400" b="1" spc="25" dirty="0">
                <a:solidFill>
                  <a:schemeClr val="bg1"/>
                </a:solidFill>
                <a:latin typeface="Arial" panose="020B0604020202020204" pitchFamily="34" charset="0"/>
                <a:cs typeface="Arial" panose="020B0604020202020204" pitchFamily="34" charset="0"/>
              </a:rPr>
              <a:t>Top 5 based on Market Cap</a:t>
            </a:r>
            <a:endParaRPr sz="2400" b="1" dirty="0">
              <a:solidFill>
                <a:schemeClr val="bg1"/>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91440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Choosing The Top Crypto</a:t>
            </a:r>
            <a:endParaRPr lang="en-US" sz="1000" kern="0" spc="170" dirty="0">
              <a:solidFill>
                <a:schemeClr val="bg1"/>
              </a:solidFill>
            </a:endParaRPr>
          </a:p>
        </p:txBody>
      </p:sp>
      <p:sp>
        <p:nvSpPr>
          <p:cNvPr id="13" name="object 7">
            <a:extLst>
              <a:ext uri="{FF2B5EF4-FFF2-40B4-BE49-F238E27FC236}">
                <a16:creationId xmlns:a16="http://schemas.microsoft.com/office/drawing/2014/main" id="{48FB70A7-732B-4B36-8392-F6FE54B286BE}"/>
              </a:ext>
            </a:extLst>
          </p:cNvPr>
          <p:cNvSpPr/>
          <p:nvPr/>
        </p:nvSpPr>
        <p:spPr>
          <a:xfrm>
            <a:off x="5155565" y="981075"/>
            <a:ext cx="4598035"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14" name="object 7">
            <a:extLst>
              <a:ext uri="{FF2B5EF4-FFF2-40B4-BE49-F238E27FC236}">
                <a16:creationId xmlns:a16="http://schemas.microsoft.com/office/drawing/2014/main" id="{F1338B66-9AF9-4921-9F3D-CD6FBB0AAA3C}"/>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4" name="Picture 3"/>
          <p:cNvPicPr>
            <a:picLocks noChangeAspect="1"/>
          </p:cNvPicPr>
          <p:nvPr/>
        </p:nvPicPr>
        <p:blipFill>
          <a:blip r:embed="rId2"/>
          <a:stretch>
            <a:fillRect/>
          </a:stretch>
        </p:blipFill>
        <p:spPr>
          <a:xfrm>
            <a:off x="1447800" y="1935898"/>
            <a:ext cx="6934200" cy="4743450"/>
          </a:xfrm>
          <a:prstGeom prst="rect">
            <a:avLst/>
          </a:prstGeom>
          <a:ln w="38100">
            <a:solidFill>
              <a:schemeClr val="tx1"/>
            </a:solidFill>
          </a:ln>
        </p:spPr>
      </p:pic>
    </p:spTree>
    <p:extLst>
      <p:ext uri="{BB962C8B-B14F-4D97-AF65-F5344CB8AC3E}">
        <p14:creationId xmlns:p14="http://schemas.microsoft.com/office/powerpoint/2010/main" val="228981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212" y="21771"/>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4" name="TextBox 3">
            <a:extLst>
              <a:ext uri="{FF2B5EF4-FFF2-40B4-BE49-F238E27FC236}">
                <a16:creationId xmlns:a16="http://schemas.microsoft.com/office/drawing/2014/main" id="{18524BB9-5A95-4BE4-87A8-D60E13FFADFE}"/>
              </a:ext>
            </a:extLst>
          </p:cNvPr>
          <p:cNvSpPr txBox="1"/>
          <p:nvPr/>
        </p:nvSpPr>
        <p:spPr>
          <a:xfrm>
            <a:off x="215919" y="3753649"/>
            <a:ext cx="3794173"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Arial" panose="020B0604020202020204" pitchFamily="34" charset="0"/>
                <a:cs typeface="Arial" panose="020B0604020202020204" pitchFamily="34" charset="0"/>
              </a:rPr>
              <a:t>We were looking for a strong correlation between news count and price. The data visualization presents an apparent correlation between the two variables . This was consistent for 4 out of the 5 currencies, EOS was the outlier.</a:t>
            </a:r>
          </a:p>
        </p:txBody>
      </p:sp>
      <p:sp>
        <p:nvSpPr>
          <p:cNvPr id="10" name="TextBox 9">
            <a:extLst>
              <a:ext uri="{FF2B5EF4-FFF2-40B4-BE49-F238E27FC236}">
                <a16:creationId xmlns:a16="http://schemas.microsoft.com/office/drawing/2014/main" id="{1439A1E3-AA65-4F52-A1B9-0AF56A92C3DF}"/>
              </a:ext>
            </a:extLst>
          </p:cNvPr>
          <p:cNvSpPr txBox="1"/>
          <p:nvPr/>
        </p:nvSpPr>
        <p:spPr>
          <a:xfrm>
            <a:off x="195576" y="1258252"/>
            <a:ext cx="3963324" cy="2308324"/>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Question: Is there a correlation between crypto price and the number of times a currency is mentioned in the news?</a:t>
            </a:r>
            <a:endParaRPr lang="en-US" sz="2400" b="1" dirty="0"/>
          </a:p>
        </p:txBody>
      </p:sp>
      <p:sp>
        <p:nvSpPr>
          <p:cNvPr id="12" name="TextBox 11">
            <a:extLst>
              <a:ext uri="{FF2B5EF4-FFF2-40B4-BE49-F238E27FC236}">
                <a16:creationId xmlns:a16="http://schemas.microsoft.com/office/drawing/2014/main" id="{F3B6A8BE-D87E-481A-8648-5ACC1BFC440A}"/>
              </a:ext>
            </a:extLst>
          </p:cNvPr>
          <p:cNvSpPr txBox="1"/>
          <p:nvPr/>
        </p:nvSpPr>
        <p:spPr>
          <a:xfrm>
            <a:off x="4158060" y="1001101"/>
            <a:ext cx="5413362"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Bitcoin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14" name="Picture 13">
            <a:extLst>
              <a:ext uri="{FF2B5EF4-FFF2-40B4-BE49-F238E27FC236}">
                <a16:creationId xmlns:a16="http://schemas.microsoft.com/office/drawing/2014/main" id="{7A518F6E-9290-4065-9CFD-843DC438D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59" y="1423217"/>
            <a:ext cx="5413363" cy="3608909"/>
          </a:xfrm>
          <a:prstGeom prst="rect">
            <a:avLst/>
          </a:prstGeom>
          <a:ln w="28575">
            <a:solidFill>
              <a:schemeClr val="tx1"/>
            </a:solidFill>
          </a:ln>
        </p:spPr>
      </p:pic>
      <p:pic>
        <p:nvPicPr>
          <p:cNvPr id="15" name="Picture 14">
            <a:extLst>
              <a:ext uri="{FF2B5EF4-FFF2-40B4-BE49-F238E27FC236}">
                <a16:creationId xmlns:a16="http://schemas.microsoft.com/office/drawing/2014/main" id="{9BD3B160-4355-48FA-A75D-0152F1F6B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766" y="5265204"/>
            <a:ext cx="2799948" cy="1500395"/>
          </a:xfrm>
          <a:prstGeom prst="rect">
            <a:avLst/>
          </a:prstGeom>
          <a:ln w="28575">
            <a:solidFill>
              <a:schemeClr val="tx1"/>
            </a:solidFill>
          </a:ln>
        </p:spPr>
      </p:pic>
      <p:sp>
        <p:nvSpPr>
          <p:cNvPr id="20" name="object 3">
            <a:extLst>
              <a:ext uri="{FF2B5EF4-FFF2-40B4-BE49-F238E27FC236}">
                <a16:creationId xmlns:a16="http://schemas.microsoft.com/office/drawing/2014/main" id="{DF897ED6-D8DD-47F9-A7CB-957293A4F836}"/>
              </a:ext>
            </a:extLst>
          </p:cNvPr>
          <p:cNvSpPr/>
          <p:nvPr/>
        </p:nvSpPr>
        <p:spPr>
          <a:xfrm>
            <a:off x="-56693" y="1258252"/>
            <a:ext cx="4068461" cy="2358098"/>
          </a:xfrm>
          <a:prstGeom prst="rect">
            <a:avLst/>
          </a:prstGeom>
          <a:solidFill>
            <a:schemeClr val="bg1">
              <a:alpha val="12000"/>
            </a:schemeClr>
          </a:solidFill>
        </p:spPr>
        <p:txBody>
          <a:bodyPr wrap="square" lIns="0" tIns="0" rIns="0" bIns="0" rtlCol="0"/>
          <a:lstStyle/>
          <a:p>
            <a:endParaRPr dirty="0"/>
          </a:p>
        </p:txBody>
      </p:sp>
    </p:spTree>
    <p:extLst>
      <p:ext uri="{BB962C8B-B14F-4D97-AF65-F5344CB8AC3E}">
        <p14:creationId xmlns:p14="http://schemas.microsoft.com/office/powerpoint/2010/main" val="383605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ETH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3" name="Picture 2"/>
          <p:cNvPicPr>
            <a:picLocks noChangeAspect="1"/>
          </p:cNvPicPr>
          <p:nvPr/>
        </p:nvPicPr>
        <p:blipFill>
          <a:blip r:embed="rId2"/>
          <a:stretch>
            <a:fillRect/>
          </a:stretch>
        </p:blipFill>
        <p:spPr>
          <a:xfrm>
            <a:off x="1752600" y="1372337"/>
            <a:ext cx="6248400" cy="4165600"/>
          </a:xfrm>
          <a:prstGeom prst="rect">
            <a:avLst/>
          </a:prstGeom>
          <a:ln w="28575">
            <a:solidFill>
              <a:schemeClr val="tx1"/>
            </a:solidFill>
          </a:ln>
        </p:spPr>
      </p:pic>
      <p:pic>
        <p:nvPicPr>
          <p:cNvPr id="6" name="Picture 5"/>
          <p:cNvPicPr>
            <a:picLocks noChangeAspect="1"/>
          </p:cNvPicPr>
          <p:nvPr/>
        </p:nvPicPr>
        <p:blipFill>
          <a:blip r:embed="rId3"/>
          <a:stretch>
            <a:fillRect/>
          </a:stretch>
        </p:blipFill>
        <p:spPr>
          <a:xfrm>
            <a:off x="3619639" y="5690845"/>
            <a:ext cx="2514321" cy="1191899"/>
          </a:xfrm>
          <a:prstGeom prst="rect">
            <a:avLst/>
          </a:prstGeom>
          <a:ln w="28575">
            <a:solidFill>
              <a:schemeClr val="tx1"/>
            </a:solidFill>
          </a:ln>
        </p:spPr>
      </p:pic>
    </p:spTree>
    <p:extLst>
      <p:ext uri="{BB962C8B-B14F-4D97-AF65-F5344CB8AC3E}">
        <p14:creationId xmlns:p14="http://schemas.microsoft.com/office/powerpoint/2010/main" val="291582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5D6A7A"/>
          </a:solidFill>
        </p:spPr>
        <p:txBody>
          <a:bodyPr wrap="square" lIns="0" tIns="0" rIns="0" bIns="0" rtlCol="0"/>
          <a:lstStyle/>
          <a:p>
            <a:endParaRPr dirty="0"/>
          </a:p>
        </p:txBody>
      </p:sp>
      <p:sp>
        <p:nvSpPr>
          <p:cNvPr id="5" name="object 3">
            <a:extLst>
              <a:ext uri="{FF2B5EF4-FFF2-40B4-BE49-F238E27FC236}">
                <a16:creationId xmlns:a16="http://schemas.microsoft.com/office/drawing/2014/main" id="{B48A7B80-B192-40DD-9708-5D00CD6AB58D}"/>
              </a:ext>
            </a:extLst>
          </p:cNvPr>
          <p:cNvSpPr txBox="1">
            <a:spLocks/>
          </p:cNvSpPr>
          <p:nvPr/>
        </p:nvSpPr>
        <p:spPr>
          <a:xfrm>
            <a:off x="457200" y="304800"/>
            <a:ext cx="8229600" cy="567463"/>
          </a:xfrm>
          <a:prstGeom prst="rect">
            <a:avLst/>
          </a:prstGeom>
        </p:spPr>
        <p:txBody>
          <a:bodyPr vert="horz" wrap="square" lIns="0" tIns="13335" rIns="0" bIns="0" rtlCol="0">
            <a:spAutoFit/>
          </a:bodyPr>
          <a:lstStyle>
            <a:lvl1pPr>
              <a:defRPr sz="7950" b="0" i="0">
                <a:solidFill>
                  <a:srgbClr val="5D6A7A"/>
                </a:solidFill>
                <a:latin typeface="Arial Black"/>
                <a:ea typeface="+mj-ea"/>
                <a:cs typeface="Arial Black"/>
              </a:defRPr>
            </a:lvl1pPr>
          </a:lstStyle>
          <a:p>
            <a:pPr marL="12700">
              <a:spcBef>
                <a:spcPts val="105"/>
              </a:spcBef>
            </a:pPr>
            <a:r>
              <a:rPr lang="en-US" sz="3600" dirty="0">
                <a:solidFill>
                  <a:schemeClr val="bg1"/>
                </a:solidFill>
              </a:rPr>
              <a:t>Correlation - Price &amp; Mentions</a:t>
            </a:r>
            <a:endParaRPr lang="en-US" sz="1000" kern="0" spc="170" dirty="0">
              <a:solidFill>
                <a:schemeClr val="bg1"/>
              </a:solidFill>
            </a:endParaRPr>
          </a:p>
        </p:txBody>
      </p:sp>
      <p:sp>
        <p:nvSpPr>
          <p:cNvPr id="12" name="TextBox 11">
            <a:extLst>
              <a:ext uri="{FF2B5EF4-FFF2-40B4-BE49-F238E27FC236}">
                <a16:creationId xmlns:a16="http://schemas.microsoft.com/office/drawing/2014/main" id="{F3B6A8BE-D87E-481A-8648-5ACC1BFC440A}"/>
              </a:ext>
            </a:extLst>
          </p:cNvPr>
          <p:cNvSpPr txBox="1"/>
          <p:nvPr/>
        </p:nvSpPr>
        <p:spPr>
          <a:xfrm>
            <a:off x="2819400" y="932457"/>
            <a:ext cx="428803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EOS closing prices &amp; daily news count</a:t>
            </a:r>
            <a:endParaRPr lang="en-US" sz="1600" b="1" dirty="0"/>
          </a:p>
        </p:txBody>
      </p:sp>
      <p:sp>
        <p:nvSpPr>
          <p:cNvPr id="19" name="object 7">
            <a:extLst>
              <a:ext uri="{FF2B5EF4-FFF2-40B4-BE49-F238E27FC236}">
                <a16:creationId xmlns:a16="http://schemas.microsoft.com/office/drawing/2014/main" id="{19242D32-50CA-4A2B-AE4A-12286B8EE68D}"/>
              </a:ext>
            </a:extLst>
          </p:cNvPr>
          <p:cNvSpPr/>
          <p:nvPr/>
        </p:nvSpPr>
        <p:spPr>
          <a:xfrm>
            <a:off x="8191920" y="550954"/>
            <a:ext cx="1645920" cy="95250"/>
          </a:xfrm>
          <a:custGeom>
            <a:avLst/>
            <a:gdLst/>
            <a:ahLst/>
            <a:cxnLst/>
            <a:rect l="l" t="t" r="r" b="b"/>
            <a:pathLst>
              <a:path w="4598034" h="95250">
                <a:moveTo>
                  <a:pt x="4597888" y="95249"/>
                </a:moveTo>
                <a:lnTo>
                  <a:pt x="0" y="95249"/>
                </a:lnTo>
                <a:lnTo>
                  <a:pt x="0" y="0"/>
                </a:lnTo>
                <a:lnTo>
                  <a:pt x="4597888" y="0"/>
                </a:lnTo>
                <a:lnTo>
                  <a:pt x="4597888" y="95249"/>
                </a:lnTo>
                <a:close/>
              </a:path>
            </a:pathLst>
          </a:custGeom>
          <a:solidFill>
            <a:srgbClr val="77CAC3"/>
          </a:solidFill>
        </p:spPr>
        <p:txBody>
          <a:bodyPr wrap="square" lIns="0" tIns="0" rIns="0" bIns="0" rtlCol="0"/>
          <a:lstStyle/>
          <a:p>
            <a:endParaRPr/>
          </a:p>
        </p:txBody>
      </p:sp>
      <p:sp>
        <p:nvSpPr>
          <p:cNvPr id="22" name="object 7">
            <a:extLst>
              <a:ext uri="{FF2B5EF4-FFF2-40B4-BE49-F238E27FC236}">
                <a16:creationId xmlns:a16="http://schemas.microsoft.com/office/drawing/2014/main" id="{A37CA605-487C-455A-A316-062A9FAF748B}"/>
              </a:ext>
            </a:extLst>
          </p:cNvPr>
          <p:cNvSpPr/>
          <p:nvPr/>
        </p:nvSpPr>
        <p:spPr>
          <a:xfrm>
            <a:off x="0" y="6998677"/>
            <a:ext cx="9753600" cy="95250"/>
          </a:xfrm>
          <a:custGeom>
            <a:avLst/>
            <a:gdLst/>
            <a:ahLst/>
            <a:cxnLst/>
            <a:rect l="l" t="t" r="r" b="b"/>
            <a:pathLst>
              <a:path w="9753600" h="95250">
                <a:moveTo>
                  <a:pt x="0" y="0"/>
                </a:moveTo>
                <a:lnTo>
                  <a:pt x="9753599" y="0"/>
                </a:lnTo>
                <a:lnTo>
                  <a:pt x="9753599" y="95249"/>
                </a:lnTo>
                <a:lnTo>
                  <a:pt x="0" y="95249"/>
                </a:lnTo>
                <a:lnTo>
                  <a:pt x="0" y="0"/>
                </a:lnTo>
                <a:close/>
              </a:path>
            </a:pathLst>
          </a:custGeom>
          <a:solidFill>
            <a:schemeClr val="bg1"/>
          </a:solidFill>
        </p:spPr>
        <p:txBody>
          <a:bodyPr wrap="square" lIns="0" tIns="0" rIns="0" bIns="0" rtlCol="0"/>
          <a:lstStyle/>
          <a:p>
            <a:endParaRPr/>
          </a:p>
        </p:txBody>
      </p:sp>
      <p:pic>
        <p:nvPicPr>
          <p:cNvPr id="23" name="Picture 22">
            <a:extLst>
              <a:ext uri="{FF2B5EF4-FFF2-40B4-BE49-F238E27FC236}">
                <a16:creationId xmlns:a16="http://schemas.microsoft.com/office/drawing/2014/main" id="{20A3F9E1-DA6F-4062-AF52-D69E0C30B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407425"/>
            <a:ext cx="6248400" cy="4165601"/>
          </a:xfrm>
          <a:prstGeom prst="rect">
            <a:avLst/>
          </a:prstGeom>
          <a:ln w="28575">
            <a:solidFill>
              <a:schemeClr val="tx1"/>
            </a:solidFill>
          </a:ln>
        </p:spPr>
      </p:pic>
      <p:pic>
        <p:nvPicPr>
          <p:cNvPr id="13" name="Picture 12">
            <a:extLst>
              <a:ext uri="{FF2B5EF4-FFF2-40B4-BE49-F238E27FC236}">
                <a16:creationId xmlns:a16="http://schemas.microsoft.com/office/drawing/2014/main" id="{C70CB1F9-E78F-47F4-823E-7099B8589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5655739"/>
            <a:ext cx="2541992" cy="1260225"/>
          </a:xfrm>
          <a:prstGeom prst="rect">
            <a:avLst/>
          </a:prstGeom>
        </p:spPr>
      </p:pic>
    </p:spTree>
    <p:extLst>
      <p:ext uri="{BB962C8B-B14F-4D97-AF65-F5344CB8AC3E}">
        <p14:creationId xmlns:p14="http://schemas.microsoft.com/office/powerpoint/2010/main" val="2504658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877</Words>
  <Application>Microsoft Office PowerPoint</Application>
  <PresentationFormat>Custom</PresentationFormat>
  <Paragraphs>85</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Black</vt:lpstr>
      <vt:lpstr>Calibri</vt:lpstr>
      <vt:lpstr>Georgia</vt:lpstr>
      <vt:lpstr>Lucida Sans</vt:lpstr>
      <vt:lpstr>Wingdings</vt:lpstr>
      <vt:lpstr>Office Theme</vt:lpstr>
      <vt:lpstr>PowerPoint Presentation</vt:lpstr>
      <vt:lpstr>Motivation Summary</vt:lpstr>
      <vt:lpstr>PowerPoint Presentation</vt:lpstr>
      <vt:lpstr>Data  Cleanup</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&amp; Post Mortem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Coffield</dc:creator>
  <cp:keywords>DADIb0zMe5M,BADDVnryRu8</cp:keywords>
  <cp:lastModifiedBy>Emily Coffield</cp:lastModifiedBy>
  <cp:revision>55</cp:revision>
  <dcterms:created xsi:type="dcterms:W3CDTF">2018-11-09T00:29:43Z</dcterms:created>
  <dcterms:modified xsi:type="dcterms:W3CDTF">2018-11-10T15:38:43Z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2018-11-09T00:00:00Z</vt:filetime>
  </property>
  <property fmtid="{D5CDD505-2E9C-101B-9397-08002B2CF9AE}" pid="3" name="Creator">
    <vt:lpwstr>Canva</vt:lpwstr>
  </property>
  <property fmtid="{D5CDD505-2E9C-101B-9397-08002B2CF9AE}" pid="4" name="LastSaved">
    <vt:filetime>2018-11-09T00:00:00Z</vt:filetime>
  </property>
</Properties>
</file>